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82" r:id="rId3"/>
    <p:sldId id="263" r:id="rId4"/>
    <p:sldId id="287" r:id="rId5"/>
    <p:sldId id="276" r:id="rId6"/>
    <p:sldId id="274" r:id="rId7"/>
    <p:sldId id="264" r:id="rId8"/>
    <p:sldId id="256" r:id="rId9"/>
    <p:sldId id="260" r:id="rId10"/>
    <p:sldId id="265" r:id="rId11"/>
    <p:sldId id="283" r:id="rId12"/>
    <p:sldId id="284" r:id="rId13"/>
    <p:sldId id="285" r:id="rId14"/>
    <p:sldId id="286" r:id="rId15"/>
    <p:sldId id="268" r:id="rId16"/>
    <p:sldId id="275" r:id="rId17"/>
    <p:sldId id="279" r:id="rId18"/>
    <p:sldId id="269" r:id="rId19"/>
    <p:sldId id="280" r:id="rId20"/>
    <p:sldId id="266" r:id="rId21"/>
    <p:sldId id="270" r:id="rId22"/>
    <p:sldId id="271" r:id="rId23"/>
    <p:sldId id="273" r:id="rId24"/>
    <p:sldId id="272" r:id="rId25"/>
    <p:sldId id="281"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6" autoAdjust="0"/>
    <p:restoredTop sz="94660"/>
  </p:normalViewPr>
  <p:slideViewPr>
    <p:cSldViewPr snapToGrid="0">
      <p:cViewPr varScale="1">
        <p:scale>
          <a:sx n="114" d="100"/>
          <a:sy n="114" d="100"/>
        </p:scale>
        <p:origin x="47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arino, Bob" userId="a6c645ad-d426-4036-aa68-d5cc574890c4" providerId="ADAL" clId="{CB8F0B81-850E-4C85-B69E-9840FDC580F5}"/>
    <pc:docChg chg="undo redo custSel addSld delSld modSld sldOrd addMainMaster delMainMaster modMainMaster">
      <pc:chgData name="Guarino, Bob" userId="a6c645ad-d426-4036-aa68-d5cc574890c4" providerId="ADAL" clId="{CB8F0B81-850E-4C85-B69E-9840FDC580F5}" dt="2024-01-17T16:58:57.504" v="11579" actId="47"/>
      <pc:docMkLst>
        <pc:docMk/>
      </pc:docMkLst>
      <pc:sldChg chg="modSp mod ord">
        <pc:chgData name="Guarino, Bob" userId="a6c645ad-d426-4036-aa68-d5cc574890c4" providerId="ADAL" clId="{CB8F0B81-850E-4C85-B69E-9840FDC580F5}" dt="2024-01-16T06:37:09.969" v="4929"/>
        <pc:sldMkLst>
          <pc:docMk/>
          <pc:sldMk cId="3243574884" sldId="256"/>
        </pc:sldMkLst>
        <pc:spChg chg="mod">
          <ac:chgData name="Guarino, Bob" userId="a6c645ad-d426-4036-aa68-d5cc574890c4" providerId="ADAL" clId="{CB8F0B81-850E-4C85-B69E-9840FDC580F5}" dt="2024-01-15T20:04:25.713" v="1221" actId="1076"/>
          <ac:spMkLst>
            <pc:docMk/>
            <pc:sldMk cId="3243574884" sldId="256"/>
            <ac:spMk id="4" creationId="{091B924B-592F-9FF6-BAA7-5B87A2009838}"/>
          </ac:spMkLst>
        </pc:spChg>
        <pc:spChg chg="mod">
          <ac:chgData name="Guarino, Bob" userId="a6c645ad-d426-4036-aa68-d5cc574890c4" providerId="ADAL" clId="{CB8F0B81-850E-4C85-B69E-9840FDC580F5}" dt="2024-01-15T20:06:23.262" v="1257" actId="1076"/>
          <ac:spMkLst>
            <pc:docMk/>
            <pc:sldMk cId="3243574884" sldId="256"/>
            <ac:spMk id="5" creationId="{0666A5AC-4C31-E98B-D1C4-1F1C7A6BA4A4}"/>
          </ac:spMkLst>
        </pc:spChg>
        <pc:spChg chg="mod">
          <ac:chgData name="Guarino, Bob" userId="a6c645ad-d426-4036-aa68-d5cc574890c4" providerId="ADAL" clId="{CB8F0B81-850E-4C85-B69E-9840FDC580F5}" dt="2024-01-16T06:37:09.969" v="4929"/>
          <ac:spMkLst>
            <pc:docMk/>
            <pc:sldMk cId="3243574884" sldId="256"/>
            <ac:spMk id="7" creationId="{C675AED9-B719-9A71-456A-F7E972BB95A0}"/>
          </ac:spMkLst>
        </pc:spChg>
        <pc:picChg chg="mod">
          <ac:chgData name="Guarino, Bob" userId="a6c645ad-d426-4036-aa68-d5cc574890c4" providerId="ADAL" clId="{CB8F0B81-850E-4C85-B69E-9840FDC580F5}" dt="2024-01-15T20:32:48.038" v="2215" actId="1076"/>
          <ac:picMkLst>
            <pc:docMk/>
            <pc:sldMk cId="3243574884" sldId="256"/>
            <ac:picMk id="11" creationId="{E6CDD26B-BF33-32C3-1AD7-CDB1BB4F5BA5}"/>
          </ac:picMkLst>
        </pc:picChg>
      </pc:sldChg>
      <pc:sldChg chg="addSp delSp modSp del mod ord">
        <pc:chgData name="Guarino, Bob" userId="a6c645ad-d426-4036-aa68-d5cc574890c4" providerId="ADAL" clId="{CB8F0B81-850E-4C85-B69E-9840FDC580F5}" dt="2024-01-15T21:54:26.784" v="4731" actId="47"/>
        <pc:sldMkLst>
          <pc:docMk/>
          <pc:sldMk cId="2635639223" sldId="258"/>
        </pc:sldMkLst>
        <pc:spChg chg="add mod">
          <ac:chgData name="Guarino, Bob" userId="a6c645ad-d426-4036-aa68-d5cc574890c4" providerId="ADAL" clId="{CB8F0B81-850E-4C85-B69E-9840FDC580F5}" dt="2024-01-15T21:50:15.713" v="4613" actId="1036"/>
          <ac:spMkLst>
            <pc:docMk/>
            <pc:sldMk cId="2635639223" sldId="258"/>
            <ac:spMk id="2" creationId="{FE710FFA-0B45-4E6B-0BEF-0CE76687354E}"/>
          </ac:spMkLst>
        </pc:spChg>
        <pc:spChg chg="add mod">
          <ac:chgData name="Guarino, Bob" userId="a6c645ad-d426-4036-aa68-d5cc574890c4" providerId="ADAL" clId="{CB8F0B81-850E-4C85-B69E-9840FDC580F5}" dt="2024-01-15T21:50:15.713" v="4613" actId="1036"/>
          <ac:spMkLst>
            <pc:docMk/>
            <pc:sldMk cId="2635639223" sldId="258"/>
            <ac:spMk id="8" creationId="{F1F539C4-697C-550C-C60A-7ABE4402CB9B}"/>
          </ac:spMkLst>
        </pc:spChg>
        <pc:spChg chg="add mod">
          <ac:chgData name="Guarino, Bob" userId="a6c645ad-d426-4036-aa68-d5cc574890c4" providerId="ADAL" clId="{CB8F0B81-850E-4C85-B69E-9840FDC580F5}" dt="2024-01-15T21:50:15.713" v="4613" actId="1036"/>
          <ac:spMkLst>
            <pc:docMk/>
            <pc:sldMk cId="2635639223" sldId="258"/>
            <ac:spMk id="10" creationId="{123C130E-ACBA-421A-A0B7-7AC1830D276F}"/>
          </ac:spMkLst>
        </pc:spChg>
        <pc:spChg chg="add del mod">
          <ac:chgData name="Guarino, Bob" userId="a6c645ad-d426-4036-aa68-d5cc574890c4" providerId="ADAL" clId="{CB8F0B81-850E-4C85-B69E-9840FDC580F5}" dt="2024-01-15T21:15:28.101" v="3789" actId="478"/>
          <ac:spMkLst>
            <pc:docMk/>
            <pc:sldMk cId="2635639223" sldId="258"/>
            <ac:spMk id="11" creationId="{58B17247-2B50-0885-A208-A9CDCC7A1483}"/>
          </ac:spMkLst>
        </pc:spChg>
        <pc:spChg chg="add mod">
          <ac:chgData name="Guarino, Bob" userId="a6c645ad-d426-4036-aa68-d5cc574890c4" providerId="ADAL" clId="{CB8F0B81-850E-4C85-B69E-9840FDC580F5}" dt="2024-01-15T21:38:05.349" v="4281" actId="1076"/>
          <ac:spMkLst>
            <pc:docMk/>
            <pc:sldMk cId="2635639223" sldId="258"/>
            <ac:spMk id="12" creationId="{EFB39D2C-42C0-D383-B5F5-BD51BF9F47BF}"/>
          </ac:spMkLst>
        </pc:spChg>
        <pc:spChg chg="add mod">
          <ac:chgData name="Guarino, Bob" userId="a6c645ad-d426-4036-aa68-d5cc574890c4" providerId="ADAL" clId="{CB8F0B81-850E-4C85-B69E-9840FDC580F5}" dt="2024-01-15T21:51:19.306" v="4631" actId="20577"/>
          <ac:spMkLst>
            <pc:docMk/>
            <pc:sldMk cId="2635639223" sldId="258"/>
            <ac:spMk id="14" creationId="{00C72C45-8A48-DF1E-CFEF-FA83CE41C5DE}"/>
          </ac:spMkLst>
        </pc:spChg>
        <pc:picChg chg="mod">
          <ac:chgData name="Guarino, Bob" userId="a6c645ad-d426-4036-aa68-d5cc574890c4" providerId="ADAL" clId="{CB8F0B81-850E-4C85-B69E-9840FDC580F5}" dt="2024-01-15T21:50:15.713" v="4613" actId="1036"/>
          <ac:picMkLst>
            <pc:docMk/>
            <pc:sldMk cId="2635639223" sldId="258"/>
            <ac:picMk id="3" creationId="{54543AC4-8069-5E28-426C-F9A026E467C8}"/>
          </ac:picMkLst>
        </pc:picChg>
        <pc:picChg chg="mod">
          <ac:chgData name="Guarino, Bob" userId="a6c645ad-d426-4036-aa68-d5cc574890c4" providerId="ADAL" clId="{CB8F0B81-850E-4C85-B69E-9840FDC580F5}" dt="2024-01-15T21:50:15.713" v="4613" actId="1036"/>
          <ac:picMkLst>
            <pc:docMk/>
            <pc:sldMk cId="2635639223" sldId="258"/>
            <ac:picMk id="4" creationId="{71E98EBD-121F-A528-BA89-5ACBCE2211C7}"/>
          </ac:picMkLst>
        </pc:picChg>
        <pc:picChg chg="mod">
          <ac:chgData name="Guarino, Bob" userId="a6c645ad-d426-4036-aa68-d5cc574890c4" providerId="ADAL" clId="{CB8F0B81-850E-4C85-B69E-9840FDC580F5}" dt="2024-01-15T21:50:15.713" v="4613" actId="1036"/>
          <ac:picMkLst>
            <pc:docMk/>
            <pc:sldMk cId="2635639223" sldId="258"/>
            <ac:picMk id="5" creationId="{A88E059C-348D-EB64-712C-E714C22C765F}"/>
          </ac:picMkLst>
        </pc:picChg>
        <pc:picChg chg="mod">
          <ac:chgData name="Guarino, Bob" userId="a6c645ad-d426-4036-aa68-d5cc574890c4" providerId="ADAL" clId="{CB8F0B81-850E-4C85-B69E-9840FDC580F5}" dt="2024-01-15T21:50:15.713" v="4613" actId="1036"/>
          <ac:picMkLst>
            <pc:docMk/>
            <pc:sldMk cId="2635639223" sldId="258"/>
            <ac:picMk id="7" creationId="{74132E57-2A81-C3C3-B96D-BFBF876E44E5}"/>
          </ac:picMkLst>
        </pc:picChg>
        <pc:picChg chg="mod">
          <ac:chgData name="Guarino, Bob" userId="a6c645ad-d426-4036-aa68-d5cc574890c4" providerId="ADAL" clId="{CB8F0B81-850E-4C85-B69E-9840FDC580F5}" dt="2024-01-15T21:50:15.713" v="4613" actId="1036"/>
          <ac:picMkLst>
            <pc:docMk/>
            <pc:sldMk cId="2635639223" sldId="258"/>
            <ac:picMk id="9" creationId="{11EB445C-3DC6-3601-E563-172B03275E75}"/>
          </ac:picMkLst>
        </pc:picChg>
      </pc:sldChg>
      <pc:sldChg chg="delSp modSp new del mod">
        <pc:chgData name="Guarino, Bob" userId="a6c645ad-d426-4036-aa68-d5cc574890c4" providerId="ADAL" clId="{CB8F0B81-850E-4C85-B69E-9840FDC580F5}" dt="2024-01-15T20:51:31.082" v="2913" actId="47"/>
        <pc:sldMkLst>
          <pc:docMk/>
          <pc:sldMk cId="2200965178" sldId="259"/>
        </pc:sldMkLst>
        <pc:spChg chg="del">
          <ac:chgData name="Guarino, Bob" userId="a6c645ad-d426-4036-aa68-d5cc574890c4" providerId="ADAL" clId="{CB8F0B81-850E-4C85-B69E-9840FDC580F5}" dt="2024-01-15T16:52:51.114" v="1" actId="478"/>
          <ac:spMkLst>
            <pc:docMk/>
            <pc:sldMk cId="2200965178" sldId="259"/>
            <ac:spMk id="2" creationId="{DE293DD2-40C8-9A7D-2F61-4817688CCFF3}"/>
          </ac:spMkLst>
        </pc:spChg>
        <pc:spChg chg="mod">
          <ac:chgData name="Guarino, Bob" userId="a6c645ad-d426-4036-aa68-d5cc574890c4" providerId="ADAL" clId="{CB8F0B81-850E-4C85-B69E-9840FDC580F5}" dt="2024-01-15T16:53:03.708" v="2"/>
          <ac:spMkLst>
            <pc:docMk/>
            <pc:sldMk cId="2200965178" sldId="259"/>
            <ac:spMk id="3" creationId="{4587748A-0376-F485-624D-980C1F0F144E}"/>
          </ac:spMkLst>
        </pc:spChg>
      </pc:sldChg>
      <pc:sldChg chg="addSp delSp modSp new mod ord">
        <pc:chgData name="Guarino, Bob" userId="a6c645ad-d426-4036-aa68-d5cc574890c4" providerId="ADAL" clId="{CB8F0B81-850E-4C85-B69E-9840FDC580F5}" dt="2024-01-15T21:45:51.876" v="4421" actId="478"/>
        <pc:sldMkLst>
          <pc:docMk/>
          <pc:sldMk cId="2072995530" sldId="260"/>
        </pc:sldMkLst>
        <pc:spChg chg="del mod">
          <ac:chgData name="Guarino, Bob" userId="a6c645ad-d426-4036-aa68-d5cc574890c4" providerId="ADAL" clId="{CB8F0B81-850E-4C85-B69E-9840FDC580F5}" dt="2024-01-15T21:45:39.308" v="4420" actId="478"/>
          <ac:spMkLst>
            <pc:docMk/>
            <pc:sldMk cId="2072995530" sldId="260"/>
            <ac:spMk id="2" creationId="{687B10CA-0167-1921-0B7A-DCB25DCF127F}"/>
          </ac:spMkLst>
        </pc:spChg>
        <pc:spChg chg="del mod">
          <ac:chgData name="Guarino, Bob" userId="a6c645ad-d426-4036-aa68-d5cc574890c4" providerId="ADAL" clId="{CB8F0B81-850E-4C85-B69E-9840FDC580F5}" dt="2024-01-15T20:57:03.888" v="3283" actId="478"/>
          <ac:spMkLst>
            <pc:docMk/>
            <pc:sldMk cId="2072995530" sldId="260"/>
            <ac:spMk id="3" creationId="{9B1357FD-2229-6B88-84A4-59398F261471}"/>
          </ac:spMkLst>
        </pc:spChg>
        <pc:spChg chg="add mod">
          <ac:chgData name="Guarino, Bob" userId="a6c645ad-d426-4036-aa68-d5cc574890c4" providerId="ADAL" clId="{CB8F0B81-850E-4C85-B69E-9840FDC580F5}" dt="2024-01-15T21:45:34.933" v="4419" actId="120"/>
          <ac:spMkLst>
            <pc:docMk/>
            <pc:sldMk cId="2072995530" sldId="260"/>
            <ac:spMk id="4" creationId="{530A4CE7-5D64-D25E-A00E-7E46515AC79C}"/>
          </ac:spMkLst>
        </pc:spChg>
        <pc:spChg chg="add del mod">
          <ac:chgData name="Guarino, Bob" userId="a6c645ad-d426-4036-aa68-d5cc574890c4" providerId="ADAL" clId="{CB8F0B81-850E-4C85-B69E-9840FDC580F5}" dt="2024-01-15T21:45:51.876" v="4421" actId="478"/>
          <ac:spMkLst>
            <pc:docMk/>
            <pc:sldMk cId="2072995530" sldId="260"/>
            <ac:spMk id="6" creationId="{203D72F0-1D94-CBDB-BF52-8E96D6480593}"/>
          </ac:spMkLst>
        </pc:spChg>
        <pc:picChg chg="add mod">
          <ac:chgData name="Guarino, Bob" userId="a6c645ad-d426-4036-aa68-d5cc574890c4" providerId="ADAL" clId="{CB8F0B81-850E-4C85-B69E-9840FDC580F5}" dt="2024-01-15T20:57:09.594" v="3285" actId="1076"/>
          <ac:picMkLst>
            <pc:docMk/>
            <pc:sldMk cId="2072995530" sldId="260"/>
            <ac:picMk id="1026" creationId="{618A6A39-D07F-8150-6036-120B4964FE07}"/>
          </ac:picMkLst>
        </pc:picChg>
      </pc:sldChg>
      <pc:sldChg chg="addSp delSp modSp new mod ord setBg">
        <pc:chgData name="Guarino, Bob" userId="a6c645ad-d426-4036-aa68-d5cc574890c4" providerId="ADAL" clId="{CB8F0B81-850E-4C85-B69E-9840FDC580F5}" dt="2024-01-16T22:00:17.270" v="8603" actId="20577"/>
        <pc:sldMkLst>
          <pc:docMk/>
          <pc:sldMk cId="4051783571" sldId="261"/>
        </pc:sldMkLst>
        <pc:spChg chg="mod">
          <ac:chgData name="Guarino, Bob" userId="a6c645ad-d426-4036-aa68-d5cc574890c4" providerId="ADAL" clId="{CB8F0B81-850E-4C85-B69E-9840FDC580F5}" dt="2024-01-15T20:07:58.122" v="1276" actId="1076"/>
          <ac:spMkLst>
            <pc:docMk/>
            <pc:sldMk cId="4051783571" sldId="261"/>
            <ac:spMk id="2" creationId="{E4108BAC-115F-50BD-48BD-8B3F83E1096C}"/>
          </ac:spMkLst>
        </pc:spChg>
        <pc:spChg chg="mod">
          <ac:chgData name="Guarino, Bob" userId="a6c645ad-d426-4036-aa68-d5cc574890c4" providerId="ADAL" clId="{CB8F0B81-850E-4C85-B69E-9840FDC580F5}" dt="2024-01-16T22:00:17.270" v="8603" actId="20577"/>
          <ac:spMkLst>
            <pc:docMk/>
            <pc:sldMk cId="4051783571" sldId="261"/>
            <ac:spMk id="3" creationId="{3D9F1746-A059-5118-2488-BDACB50613EA}"/>
          </ac:spMkLst>
        </pc:spChg>
        <pc:spChg chg="add del">
          <ac:chgData name="Guarino, Bob" userId="a6c645ad-d426-4036-aa68-d5cc574890c4" providerId="ADAL" clId="{CB8F0B81-850E-4C85-B69E-9840FDC580F5}" dt="2024-01-15T19:42:20.003" v="237" actId="26606"/>
          <ac:spMkLst>
            <pc:docMk/>
            <pc:sldMk cId="4051783571" sldId="261"/>
            <ac:spMk id="10" creationId="{32AEEBC8-9D30-42EF-95F2-386C2653FBF0}"/>
          </ac:spMkLst>
        </pc:spChg>
        <pc:spChg chg="add del">
          <ac:chgData name="Guarino, Bob" userId="a6c645ad-d426-4036-aa68-d5cc574890c4" providerId="ADAL" clId="{CB8F0B81-850E-4C85-B69E-9840FDC580F5}" dt="2024-01-15T19:42:20.003" v="237" actId="26606"/>
          <ac:spMkLst>
            <pc:docMk/>
            <pc:sldMk cId="4051783571" sldId="261"/>
            <ac:spMk id="12" creationId="{3529E97A-97C3-40EA-8A04-5C02398D568F}"/>
          </ac:spMkLst>
        </pc:spChg>
        <pc:spChg chg="add del">
          <ac:chgData name="Guarino, Bob" userId="a6c645ad-d426-4036-aa68-d5cc574890c4" providerId="ADAL" clId="{CB8F0B81-850E-4C85-B69E-9840FDC580F5}" dt="2024-01-15T19:42:20.003" v="237" actId="26606"/>
          <ac:spMkLst>
            <pc:docMk/>
            <pc:sldMk cId="4051783571" sldId="261"/>
            <ac:spMk id="14" creationId="{59FA8C2E-A5A7-4490-927A-7CD58343EDBB}"/>
          </ac:spMkLst>
        </pc:spChg>
        <pc:picChg chg="add del mod">
          <ac:chgData name="Guarino, Bob" userId="a6c645ad-d426-4036-aa68-d5cc574890c4" providerId="ADAL" clId="{CB8F0B81-850E-4C85-B69E-9840FDC580F5}" dt="2024-01-15T19:56:10.949" v="1103" actId="478"/>
          <ac:picMkLst>
            <pc:docMk/>
            <pc:sldMk cId="4051783571" sldId="261"/>
            <ac:picMk id="5" creationId="{A3B8D27E-5681-1613-D0BA-4A2C3930A5F3}"/>
          </ac:picMkLst>
        </pc:picChg>
      </pc:sldChg>
      <pc:sldChg chg="addSp delSp modSp new del mod ord">
        <pc:chgData name="Guarino, Bob" userId="a6c645ad-d426-4036-aa68-d5cc574890c4" providerId="ADAL" clId="{CB8F0B81-850E-4C85-B69E-9840FDC580F5}" dt="2024-01-17T16:58:57.504" v="11579" actId="47"/>
        <pc:sldMkLst>
          <pc:docMk/>
          <pc:sldMk cId="4112693462" sldId="262"/>
        </pc:sldMkLst>
        <pc:spChg chg="del mod">
          <ac:chgData name="Guarino, Bob" userId="a6c645ad-d426-4036-aa68-d5cc574890c4" providerId="ADAL" clId="{CB8F0B81-850E-4C85-B69E-9840FDC580F5}" dt="2024-01-15T22:00:11.506" v="4798" actId="478"/>
          <ac:spMkLst>
            <pc:docMk/>
            <pc:sldMk cId="4112693462" sldId="262"/>
            <ac:spMk id="2" creationId="{83C7295C-1D2B-BA01-47BB-133E1976483C}"/>
          </ac:spMkLst>
        </pc:spChg>
        <pc:spChg chg="mod">
          <ac:chgData name="Guarino, Bob" userId="a6c645ad-d426-4036-aa68-d5cc574890c4" providerId="ADAL" clId="{CB8F0B81-850E-4C85-B69E-9840FDC580F5}" dt="2024-01-15T21:35:04.494" v="4233" actId="20577"/>
          <ac:spMkLst>
            <pc:docMk/>
            <pc:sldMk cId="4112693462" sldId="262"/>
            <ac:spMk id="3" creationId="{E5928DC7-01BB-A3A1-347E-06F5E1BCF18D}"/>
          </ac:spMkLst>
        </pc:spChg>
        <pc:spChg chg="add del mod">
          <ac:chgData name="Guarino, Bob" userId="a6c645ad-d426-4036-aa68-d5cc574890c4" providerId="ADAL" clId="{CB8F0B81-850E-4C85-B69E-9840FDC580F5}" dt="2024-01-15T22:00:14.315" v="4799" actId="478"/>
          <ac:spMkLst>
            <pc:docMk/>
            <pc:sldMk cId="4112693462" sldId="262"/>
            <ac:spMk id="5" creationId="{5F78D1A9-2680-A11F-713C-091F39357CBB}"/>
          </ac:spMkLst>
        </pc:spChg>
        <pc:spChg chg="add mod">
          <ac:chgData name="Guarino, Bob" userId="a6c645ad-d426-4036-aa68-d5cc574890c4" providerId="ADAL" clId="{CB8F0B81-850E-4C85-B69E-9840FDC580F5}" dt="2024-01-15T22:00:50.447" v="4839" actId="1076"/>
          <ac:spMkLst>
            <pc:docMk/>
            <pc:sldMk cId="4112693462" sldId="262"/>
            <ac:spMk id="6" creationId="{FEDAA838-A025-81FC-E91B-AF141FECE878}"/>
          </ac:spMkLst>
        </pc:spChg>
      </pc:sldChg>
      <pc:sldChg chg="addSp delSp modSp mod">
        <pc:chgData name="Guarino, Bob" userId="a6c645ad-d426-4036-aa68-d5cc574890c4" providerId="ADAL" clId="{CB8F0B81-850E-4C85-B69E-9840FDC580F5}" dt="2024-01-16T06:36:50.227" v="4927" actId="20577"/>
        <pc:sldMkLst>
          <pc:docMk/>
          <pc:sldMk cId="1342878042" sldId="263"/>
        </pc:sldMkLst>
        <pc:spChg chg="mod">
          <ac:chgData name="Guarino, Bob" userId="a6c645ad-d426-4036-aa68-d5cc574890c4" providerId="ADAL" clId="{CB8F0B81-850E-4C85-B69E-9840FDC580F5}" dt="2024-01-15T20:05:48.455" v="1234" actId="20577"/>
          <ac:spMkLst>
            <pc:docMk/>
            <pc:sldMk cId="1342878042" sldId="263"/>
            <ac:spMk id="4" creationId="{091B924B-592F-9FF6-BAA7-5B87A2009838}"/>
          </ac:spMkLst>
        </pc:spChg>
        <pc:spChg chg="mod">
          <ac:chgData name="Guarino, Bob" userId="a6c645ad-d426-4036-aa68-d5cc574890c4" providerId="ADAL" clId="{CB8F0B81-850E-4C85-B69E-9840FDC580F5}" dt="2024-01-15T20:06:12.075" v="1255" actId="1076"/>
          <ac:spMkLst>
            <pc:docMk/>
            <pc:sldMk cId="1342878042" sldId="263"/>
            <ac:spMk id="5" creationId="{0666A5AC-4C31-E98B-D1C4-1F1C7A6BA4A4}"/>
          </ac:spMkLst>
        </pc:spChg>
        <pc:spChg chg="mod">
          <ac:chgData name="Guarino, Bob" userId="a6c645ad-d426-4036-aa68-d5cc574890c4" providerId="ADAL" clId="{CB8F0B81-850E-4C85-B69E-9840FDC580F5}" dt="2024-01-16T06:36:50.227" v="4927" actId="20577"/>
          <ac:spMkLst>
            <pc:docMk/>
            <pc:sldMk cId="1342878042" sldId="263"/>
            <ac:spMk id="7" creationId="{C675AED9-B719-9A71-456A-F7E972BB95A0}"/>
          </ac:spMkLst>
        </pc:spChg>
        <pc:picChg chg="add mod">
          <ac:chgData name="Guarino, Bob" userId="a6c645ad-d426-4036-aa68-d5cc574890c4" providerId="ADAL" clId="{CB8F0B81-850E-4C85-B69E-9840FDC580F5}" dt="2024-01-15T20:23:53.666" v="2052" actId="1076"/>
          <ac:picMkLst>
            <pc:docMk/>
            <pc:sldMk cId="1342878042" sldId="263"/>
            <ac:picMk id="3" creationId="{FF034FAC-C835-ECC7-8721-88D5DC7F6704}"/>
          </ac:picMkLst>
        </pc:picChg>
        <pc:picChg chg="del">
          <ac:chgData name="Guarino, Bob" userId="a6c645ad-d426-4036-aa68-d5cc574890c4" providerId="ADAL" clId="{CB8F0B81-850E-4C85-B69E-9840FDC580F5}" dt="2024-01-15T20:23:02.230" v="2047" actId="478"/>
          <ac:picMkLst>
            <pc:docMk/>
            <pc:sldMk cId="1342878042" sldId="263"/>
            <ac:picMk id="11" creationId="{E6CDD26B-BF33-32C3-1AD7-CDB1BB4F5BA5}"/>
          </ac:picMkLst>
        </pc:picChg>
      </pc:sldChg>
      <pc:sldChg chg="addSp delSp modSp mod">
        <pc:chgData name="Guarino, Bob" userId="a6c645ad-d426-4036-aa68-d5cc574890c4" providerId="ADAL" clId="{CB8F0B81-850E-4C85-B69E-9840FDC580F5}" dt="2024-01-16T06:36:59.802" v="4928"/>
        <pc:sldMkLst>
          <pc:docMk/>
          <pc:sldMk cId="3821158752" sldId="264"/>
        </pc:sldMkLst>
        <pc:spChg chg="mod">
          <ac:chgData name="Guarino, Bob" userId="a6c645ad-d426-4036-aa68-d5cc574890c4" providerId="ADAL" clId="{CB8F0B81-850E-4C85-B69E-9840FDC580F5}" dt="2024-01-15T22:01:12.321" v="4841" actId="120"/>
          <ac:spMkLst>
            <pc:docMk/>
            <pc:sldMk cId="3821158752" sldId="264"/>
            <ac:spMk id="4" creationId="{091B924B-592F-9FF6-BAA7-5B87A2009838}"/>
          </ac:spMkLst>
        </pc:spChg>
        <pc:spChg chg="mod">
          <ac:chgData name="Guarino, Bob" userId="a6c645ad-d426-4036-aa68-d5cc574890c4" providerId="ADAL" clId="{CB8F0B81-850E-4C85-B69E-9840FDC580F5}" dt="2024-01-15T20:09:10.248" v="1304" actId="1037"/>
          <ac:spMkLst>
            <pc:docMk/>
            <pc:sldMk cId="3821158752" sldId="264"/>
            <ac:spMk id="5" creationId="{0666A5AC-4C31-E98B-D1C4-1F1C7A6BA4A4}"/>
          </ac:spMkLst>
        </pc:spChg>
        <pc:spChg chg="mod">
          <ac:chgData name="Guarino, Bob" userId="a6c645ad-d426-4036-aa68-d5cc574890c4" providerId="ADAL" clId="{CB8F0B81-850E-4C85-B69E-9840FDC580F5}" dt="2024-01-16T06:36:59.802" v="4928"/>
          <ac:spMkLst>
            <pc:docMk/>
            <pc:sldMk cId="3821158752" sldId="264"/>
            <ac:spMk id="7" creationId="{C675AED9-B719-9A71-456A-F7E972BB95A0}"/>
          </ac:spMkLst>
        </pc:spChg>
        <pc:picChg chg="add mod">
          <ac:chgData name="Guarino, Bob" userId="a6c645ad-d426-4036-aa68-d5cc574890c4" providerId="ADAL" clId="{CB8F0B81-850E-4C85-B69E-9840FDC580F5}" dt="2024-01-15T20:24:42.469" v="2055" actId="14100"/>
          <ac:picMkLst>
            <pc:docMk/>
            <pc:sldMk cId="3821158752" sldId="264"/>
            <ac:picMk id="3" creationId="{1FF7FAD2-4939-08EB-C599-87446BD0D175}"/>
          </ac:picMkLst>
        </pc:picChg>
        <pc:picChg chg="del">
          <ac:chgData name="Guarino, Bob" userId="a6c645ad-d426-4036-aa68-d5cc574890c4" providerId="ADAL" clId="{CB8F0B81-850E-4C85-B69E-9840FDC580F5}" dt="2024-01-15T20:17:57.493" v="1806" actId="478"/>
          <ac:picMkLst>
            <pc:docMk/>
            <pc:sldMk cId="3821158752" sldId="264"/>
            <ac:picMk id="11" creationId="{E6CDD26B-BF33-32C3-1AD7-CDB1BB4F5BA5}"/>
          </ac:picMkLst>
        </pc:picChg>
      </pc:sldChg>
      <pc:sldChg chg="addSp delSp modSp mod">
        <pc:chgData name="Guarino, Bob" userId="a6c645ad-d426-4036-aa68-d5cc574890c4" providerId="ADAL" clId="{CB8F0B81-850E-4C85-B69E-9840FDC580F5}" dt="2024-01-16T16:24:43.480" v="8592" actId="20577"/>
        <pc:sldMkLst>
          <pc:docMk/>
          <pc:sldMk cId="1322056778" sldId="265"/>
        </pc:sldMkLst>
        <pc:spChg chg="mod">
          <ac:chgData name="Guarino, Bob" userId="a6c645ad-d426-4036-aa68-d5cc574890c4" providerId="ADAL" clId="{CB8F0B81-850E-4C85-B69E-9840FDC580F5}" dt="2024-01-15T22:01:21.132" v="4842" actId="120"/>
          <ac:spMkLst>
            <pc:docMk/>
            <pc:sldMk cId="1322056778" sldId="265"/>
            <ac:spMk id="4" creationId="{091B924B-592F-9FF6-BAA7-5B87A2009838}"/>
          </ac:spMkLst>
        </pc:spChg>
        <pc:spChg chg="mod">
          <ac:chgData name="Guarino, Bob" userId="a6c645ad-d426-4036-aa68-d5cc574890c4" providerId="ADAL" clId="{CB8F0B81-850E-4C85-B69E-9840FDC580F5}" dt="2024-01-15T20:26:22.167" v="2091" actId="14100"/>
          <ac:spMkLst>
            <pc:docMk/>
            <pc:sldMk cId="1322056778" sldId="265"/>
            <ac:spMk id="5" creationId="{0666A5AC-4C31-E98B-D1C4-1F1C7A6BA4A4}"/>
          </ac:spMkLst>
        </pc:spChg>
        <pc:spChg chg="mod">
          <ac:chgData name="Guarino, Bob" userId="a6c645ad-d426-4036-aa68-d5cc574890c4" providerId="ADAL" clId="{CB8F0B81-850E-4C85-B69E-9840FDC580F5}" dt="2024-01-16T16:24:43.480" v="8592" actId="20577"/>
          <ac:spMkLst>
            <pc:docMk/>
            <pc:sldMk cId="1322056778" sldId="265"/>
            <ac:spMk id="7" creationId="{C675AED9-B719-9A71-456A-F7E972BB95A0}"/>
          </ac:spMkLst>
        </pc:spChg>
        <pc:picChg chg="add mod">
          <ac:chgData name="Guarino, Bob" userId="a6c645ad-d426-4036-aa68-d5cc574890c4" providerId="ADAL" clId="{CB8F0B81-850E-4C85-B69E-9840FDC580F5}" dt="2024-01-15T20:27:48.215" v="2099" actId="14100"/>
          <ac:picMkLst>
            <pc:docMk/>
            <pc:sldMk cId="1322056778" sldId="265"/>
            <ac:picMk id="3" creationId="{282D628E-D26B-F8BC-8F88-037AE6335530}"/>
          </ac:picMkLst>
        </pc:picChg>
        <pc:picChg chg="del">
          <ac:chgData name="Guarino, Bob" userId="a6c645ad-d426-4036-aa68-d5cc574890c4" providerId="ADAL" clId="{CB8F0B81-850E-4C85-B69E-9840FDC580F5}" dt="2024-01-15T20:27:00.774" v="2093" actId="478"/>
          <ac:picMkLst>
            <pc:docMk/>
            <pc:sldMk cId="1322056778" sldId="265"/>
            <ac:picMk id="11" creationId="{E6CDD26B-BF33-32C3-1AD7-CDB1BB4F5BA5}"/>
          </ac:picMkLst>
        </pc:picChg>
      </pc:sldChg>
      <pc:sldChg chg="addSp delSp modSp mod">
        <pc:chgData name="Guarino, Bob" userId="a6c645ad-d426-4036-aa68-d5cc574890c4" providerId="ADAL" clId="{CB8F0B81-850E-4C85-B69E-9840FDC580F5}" dt="2024-01-16T06:40:57.045" v="5171" actId="115"/>
        <pc:sldMkLst>
          <pc:docMk/>
          <pc:sldMk cId="1974030369" sldId="266"/>
        </pc:sldMkLst>
        <pc:spChg chg="mod">
          <ac:chgData name="Guarino, Bob" userId="a6c645ad-d426-4036-aa68-d5cc574890c4" providerId="ADAL" clId="{CB8F0B81-850E-4C85-B69E-9840FDC580F5}" dt="2024-01-15T21:57:03.075" v="4784" actId="255"/>
          <ac:spMkLst>
            <pc:docMk/>
            <pc:sldMk cId="1974030369" sldId="266"/>
            <ac:spMk id="4" creationId="{091B924B-592F-9FF6-BAA7-5B87A2009838}"/>
          </ac:spMkLst>
        </pc:spChg>
        <pc:spChg chg="mod">
          <ac:chgData name="Guarino, Bob" userId="a6c645ad-d426-4036-aa68-d5cc574890c4" providerId="ADAL" clId="{CB8F0B81-850E-4C85-B69E-9840FDC580F5}" dt="2024-01-15T21:56:08.650" v="4770" actId="14100"/>
          <ac:spMkLst>
            <pc:docMk/>
            <pc:sldMk cId="1974030369" sldId="266"/>
            <ac:spMk id="5" creationId="{0666A5AC-4C31-E98B-D1C4-1F1C7A6BA4A4}"/>
          </ac:spMkLst>
        </pc:spChg>
        <pc:spChg chg="mod">
          <ac:chgData name="Guarino, Bob" userId="a6c645ad-d426-4036-aa68-d5cc574890c4" providerId="ADAL" clId="{CB8F0B81-850E-4C85-B69E-9840FDC580F5}" dt="2024-01-16T06:40:57.045" v="5171" actId="115"/>
          <ac:spMkLst>
            <pc:docMk/>
            <pc:sldMk cId="1974030369" sldId="266"/>
            <ac:spMk id="7" creationId="{C675AED9-B719-9A71-456A-F7E972BB95A0}"/>
          </ac:spMkLst>
        </pc:spChg>
        <pc:picChg chg="del">
          <ac:chgData name="Guarino, Bob" userId="a6c645ad-d426-4036-aa68-d5cc574890c4" providerId="ADAL" clId="{CB8F0B81-850E-4C85-B69E-9840FDC580F5}" dt="2024-01-15T21:57:44.877" v="4787" actId="478"/>
          <ac:picMkLst>
            <pc:docMk/>
            <pc:sldMk cId="1974030369" sldId="266"/>
            <ac:picMk id="3" creationId="{1FF7FAD2-4939-08EB-C599-87446BD0D175}"/>
          </ac:picMkLst>
        </pc:picChg>
        <pc:picChg chg="add mod">
          <ac:chgData name="Guarino, Bob" userId="a6c645ad-d426-4036-aa68-d5cc574890c4" providerId="ADAL" clId="{CB8F0B81-850E-4C85-B69E-9840FDC580F5}" dt="2024-01-15T21:58:31.744" v="4793" actId="1076"/>
          <ac:picMkLst>
            <pc:docMk/>
            <pc:sldMk cId="1974030369" sldId="266"/>
            <ac:picMk id="6" creationId="{A7284ADF-FA86-1D27-CFD6-372F6529FB14}"/>
          </ac:picMkLst>
        </pc:picChg>
      </pc:sldChg>
      <pc:sldChg chg="addSp delSp modSp del mod">
        <pc:chgData name="Guarino, Bob" userId="a6c645ad-d426-4036-aa68-d5cc574890c4" providerId="ADAL" clId="{CB8F0B81-850E-4C85-B69E-9840FDC580F5}" dt="2024-01-16T20:59:13.122" v="8594" actId="47"/>
        <pc:sldMkLst>
          <pc:docMk/>
          <pc:sldMk cId="1497454146" sldId="267"/>
        </pc:sldMkLst>
        <pc:spChg chg="mod">
          <ac:chgData name="Guarino, Bob" userId="a6c645ad-d426-4036-aa68-d5cc574890c4" providerId="ADAL" clId="{CB8F0B81-850E-4C85-B69E-9840FDC580F5}" dt="2024-01-15T22:01:27.411" v="4843" actId="120"/>
          <ac:spMkLst>
            <pc:docMk/>
            <pc:sldMk cId="1497454146" sldId="267"/>
            <ac:spMk id="4" creationId="{091B924B-592F-9FF6-BAA7-5B87A2009838}"/>
          </ac:spMkLst>
        </pc:spChg>
        <pc:spChg chg="mod">
          <ac:chgData name="Guarino, Bob" userId="a6c645ad-d426-4036-aa68-d5cc574890c4" providerId="ADAL" clId="{CB8F0B81-850E-4C85-B69E-9840FDC580F5}" dt="2024-01-15T20:40:51.692" v="2500" actId="1076"/>
          <ac:spMkLst>
            <pc:docMk/>
            <pc:sldMk cId="1497454146" sldId="267"/>
            <ac:spMk id="5" creationId="{0666A5AC-4C31-E98B-D1C4-1F1C7A6BA4A4}"/>
          </ac:spMkLst>
        </pc:spChg>
        <pc:spChg chg="mod">
          <ac:chgData name="Guarino, Bob" userId="a6c645ad-d426-4036-aa68-d5cc574890c4" providerId="ADAL" clId="{CB8F0B81-850E-4C85-B69E-9840FDC580F5}" dt="2024-01-16T06:37:21.853" v="4931"/>
          <ac:spMkLst>
            <pc:docMk/>
            <pc:sldMk cId="1497454146" sldId="267"/>
            <ac:spMk id="7" creationId="{C675AED9-B719-9A71-456A-F7E972BB95A0}"/>
          </ac:spMkLst>
        </pc:spChg>
        <pc:picChg chg="del">
          <ac:chgData name="Guarino, Bob" userId="a6c645ad-d426-4036-aa68-d5cc574890c4" providerId="ADAL" clId="{CB8F0B81-850E-4C85-B69E-9840FDC580F5}" dt="2024-01-15T20:41:24.725" v="2501" actId="478"/>
          <ac:picMkLst>
            <pc:docMk/>
            <pc:sldMk cId="1497454146" sldId="267"/>
            <ac:picMk id="3" creationId="{1FF7FAD2-4939-08EB-C599-87446BD0D175}"/>
          </ac:picMkLst>
        </pc:picChg>
        <pc:picChg chg="add mod">
          <ac:chgData name="Guarino, Bob" userId="a6c645ad-d426-4036-aa68-d5cc574890c4" providerId="ADAL" clId="{CB8F0B81-850E-4C85-B69E-9840FDC580F5}" dt="2024-01-15T20:41:57.144" v="2505" actId="1076"/>
          <ac:picMkLst>
            <pc:docMk/>
            <pc:sldMk cId="1497454146" sldId="267"/>
            <ac:picMk id="6" creationId="{D0FCDC55-FA6F-9A5C-027A-7F2C41033A33}"/>
          </ac:picMkLst>
        </pc:picChg>
      </pc:sldChg>
      <pc:sldChg chg="addSp delSp modSp mod">
        <pc:chgData name="Guarino, Bob" userId="a6c645ad-d426-4036-aa68-d5cc574890c4" providerId="ADAL" clId="{CB8F0B81-850E-4C85-B69E-9840FDC580F5}" dt="2024-01-16T06:37:28.886" v="4932"/>
        <pc:sldMkLst>
          <pc:docMk/>
          <pc:sldMk cId="1715172602" sldId="268"/>
        </pc:sldMkLst>
        <pc:spChg chg="mod">
          <ac:chgData name="Guarino, Bob" userId="a6c645ad-d426-4036-aa68-d5cc574890c4" providerId="ADAL" clId="{CB8F0B81-850E-4C85-B69E-9840FDC580F5}" dt="2024-01-15T22:01:35.422" v="4844" actId="120"/>
          <ac:spMkLst>
            <pc:docMk/>
            <pc:sldMk cId="1715172602" sldId="268"/>
            <ac:spMk id="4" creationId="{091B924B-592F-9FF6-BAA7-5B87A2009838}"/>
          </ac:spMkLst>
        </pc:spChg>
        <pc:spChg chg="mod">
          <ac:chgData name="Guarino, Bob" userId="a6c645ad-d426-4036-aa68-d5cc574890c4" providerId="ADAL" clId="{CB8F0B81-850E-4C85-B69E-9840FDC580F5}" dt="2024-01-15T20:52:07.719" v="2948" actId="1076"/>
          <ac:spMkLst>
            <pc:docMk/>
            <pc:sldMk cId="1715172602" sldId="268"/>
            <ac:spMk id="5" creationId="{0666A5AC-4C31-E98B-D1C4-1F1C7A6BA4A4}"/>
          </ac:spMkLst>
        </pc:spChg>
        <pc:spChg chg="mod">
          <ac:chgData name="Guarino, Bob" userId="a6c645ad-d426-4036-aa68-d5cc574890c4" providerId="ADAL" clId="{CB8F0B81-850E-4C85-B69E-9840FDC580F5}" dt="2024-01-16T06:37:28.886" v="4932"/>
          <ac:spMkLst>
            <pc:docMk/>
            <pc:sldMk cId="1715172602" sldId="268"/>
            <ac:spMk id="7" creationId="{C675AED9-B719-9A71-456A-F7E972BB95A0}"/>
          </ac:spMkLst>
        </pc:spChg>
        <pc:picChg chg="del">
          <ac:chgData name="Guarino, Bob" userId="a6c645ad-d426-4036-aa68-d5cc574890c4" providerId="ADAL" clId="{CB8F0B81-850E-4C85-B69E-9840FDC580F5}" dt="2024-01-15T20:52:54.206" v="2956" actId="478"/>
          <ac:picMkLst>
            <pc:docMk/>
            <pc:sldMk cId="1715172602" sldId="268"/>
            <ac:picMk id="3" creationId="{282D628E-D26B-F8BC-8F88-037AE6335530}"/>
          </ac:picMkLst>
        </pc:picChg>
        <pc:picChg chg="add mod">
          <ac:chgData name="Guarino, Bob" userId="a6c645ad-d426-4036-aa68-d5cc574890c4" providerId="ADAL" clId="{CB8F0B81-850E-4C85-B69E-9840FDC580F5}" dt="2024-01-15T20:53:37.604" v="2960" actId="1076"/>
          <ac:picMkLst>
            <pc:docMk/>
            <pc:sldMk cId="1715172602" sldId="268"/>
            <ac:picMk id="6" creationId="{458A5F07-45DB-4348-AC87-50F248CF0F41}"/>
          </ac:picMkLst>
        </pc:picChg>
      </pc:sldChg>
      <pc:sldChg chg="addSp delSp modSp add mod">
        <pc:chgData name="Guarino, Bob" userId="a6c645ad-d426-4036-aa68-d5cc574890c4" providerId="ADAL" clId="{CB8F0B81-850E-4C85-B69E-9840FDC580F5}" dt="2024-01-16T06:37:34.099" v="4933"/>
        <pc:sldMkLst>
          <pc:docMk/>
          <pc:sldMk cId="1126924775" sldId="269"/>
        </pc:sldMkLst>
        <pc:spChg chg="mod">
          <ac:chgData name="Guarino, Bob" userId="a6c645ad-d426-4036-aa68-d5cc574890c4" providerId="ADAL" clId="{CB8F0B81-850E-4C85-B69E-9840FDC580F5}" dt="2024-01-15T22:01:55.820" v="4849" actId="1076"/>
          <ac:spMkLst>
            <pc:docMk/>
            <pc:sldMk cId="1126924775" sldId="269"/>
            <ac:spMk id="4" creationId="{091B924B-592F-9FF6-BAA7-5B87A2009838}"/>
          </ac:spMkLst>
        </pc:spChg>
        <pc:spChg chg="mod">
          <ac:chgData name="Guarino, Bob" userId="a6c645ad-d426-4036-aa68-d5cc574890c4" providerId="ADAL" clId="{CB8F0B81-850E-4C85-B69E-9840FDC580F5}" dt="2024-01-15T20:59:21.311" v="3349" actId="1076"/>
          <ac:spMkLst>
            <pc:docMk/>
            <pc:sldMk cId="1126924775" sldId="269"/>
            <ac:spMk id="5" creationId="{0666A5AC-4C31-E98B-D1C4-1F1C7A6BA4A4}"/>
          </ac:spMkLst>
        </pc:spChg>
        <pc:spChg chg="mod">
          <ac:chgData name="Guarino, Bob" userId="a6c645ad-d426-4036-aa68-d5cc574890c4" providerId="ADAL" clId="{CB8F0B81-850E-4C85-B69E-9840FDC580F5}" dt="2024-01-16T06:37:34.099" v="4933"/>
          <ac:spMkLst>
            <pc:docMk/>
            <pc:sldMk cId="1126924775" sldId="269"/>
            <ac:spMk id="7" creationId="{C675AED9-B719-9A71-456A-F7E972BB95A0}"/>
          </ac:spMkLst>
        </pc:spChg>
        <pc:picChg chg="add mod">
          <ac:chgData name="Guarino, Bob" userId="a6c645ad-d426-4036-aa68-d5cc574890c4" providerId="ADAL" clId="{CB8F0B81-850E-4C85-B69E-9840FDC580F5}" dt="2024-01-15T21:01:56.568" v="3363" actId="1076"/>
          <ac:picMkLst>
            <pc:docMk/>
            <pc:sldMk cId="1126924775" sldId="269"/>
            <ac:picMk id="3" creationId="{F2B013E6-B25F-3406-3A2F-E7FB14744C25}"/>
          </ac:picMkLst>
        </pc:picChg>
        <pc:picChg chg="del">
          <ac:chgData name="Guarino, Bob" userId="a6c645ad-d426-4036-aa68-d5cc574890c4" providerId="ADAL" clId="{CB8F0B81-850E-4C85-B69E-9840FDC580F5}" dt="2024-01-15T21:00:48.600" v="3358" actId="478"/>
          <ac:picMkLst>
            <pc:docMk/>
            <pc:sldMk cId="1126924775" sldId="269"/>
            <ac:picMk id="6" creationId="{458A5F07-45DB-4348-AC87-50F248CF0F41}"/>
          </ac:picMkLst>
        </pc:picChg>
      </pc:sldChg>
      <pc:sldChg chg="addSp delSp modSp mod">
        <pc:chgData name="Guarino, Bob" userId="a6c645ad-d426-4036-aa68-d5cc574890c4" providerId="ADAL" clId="{CB8F0B81-850E-4C85-B69E-9840FDC580F5}" dt="2024-01-16T08:34:02.371" v="8576" actId="1076"/>
        <pc:sldMkLst>
          <pc:docMk/>
          <pc:sldMk cId="2406869264" sldId="270"/>
        </pc:sldMkLst>
        <pc:spChg chg="del mod">
          <ac:chgData name="Guarino, Bob" userId="a6c645ad-d426-4036-aa68-d5cc574890c4" providerId="ADAL" clId="{CB8F0B81-850E-4C85-B69E-9840FDC580F5}" dt="2024-01-16T08:31:49.162" v="8546" actId="478"/>
          <ac:spMkLst>
            <pc:docMk/>
            <pc:sldMk cId="2406869264" sldId="270"/>
            <ac:spMk id="2" creationId="{83C7295C-1D2B-BA01-47BB-133E1976483C}"/>
          </ac:spMkLst>
        </pc:spChg>
        <pc:spChg chg="mod">
          <ac:chgData name="Guarino, Bob" userId="a6c645ad-d426-4036-aa68-d5cc574890c4" providerId="ADAL" clId="{CB8F0B81-850E-4C85-B69E-9840FDC580F5}" dt="2024-01-16T08:34:02.371" v="8576" actId="1076"/>
          <ac:spMkLst>
            <pc:docMk/>
            <pc:sldMk cId="2406869264" sldId="270"/>
            <ac:spMk id="3" creationId="{E5928DC7-01BB-A3A1-347E-06F5E1BCF18D}"/>
          </ac:spMkLst>
        </pc:spChg>
        <pc:spChg chg="add mod">
          <ac:chgData name="Guarino, Bob" userId="a6c645ad-d426-4036-aa68-d5cc574890c4" providerId="ADAL" clId="{CB8F0B81-850E-4C85-B69E-9840FDC580F5}" dt="2024-01-16T08:33:59.030" v="8575" actId="1076"/>
          <ac:spMkLst>
            <pc:docMk/>
            <pc:sldMk cId="2406869264" sldId="270"/>
            <ac:spMk id="4" creationId="{3F4576D0-B67C-4164-06A8-5A4DDDFF663D}"/>
          </ac:spMkLst>
        </pc:spChg>
        <pc:spChg chg="add del mod">
          <ac:chgData name="Guarino, Bob" userId="a6c645ad-d426-4036-aa68-d5cc574890c4" providerId="ADAL" clId="{CB8F0B81-850E-4C85-B69E-9840FDC580F5}" dt="2024-01-16T08:31:53.487" v="8547" actId="478"/>
          <ac:spMkLst>
            <pc:docMk/>
            <pc:sldMk cId="2406869264" sldId="270"/>
            <ac:spMk id="6" creationId="{CE302D64-DA3A-3528-9D5D-5720C4A8F478}"/>
          </ac:spMkLst>
        </pc:spChg>
      </pc:sldChg>
      <pc:sldChg chg="addSp delSp modSp mod">
        <pc:chgData name="Guarino, Bob" userId="a6c645ad-d426-4036-aa68-d5cc574890c4" providerId="ADAL" clId="{CB8F0B81-850E-4C85-B69E-9840FDC580F5}" dt="2024-01-16T06:47:01.953" v="5284" actId="14100"/>
        <pc:sldMkLst>
          <pc:docMk/>
          <pc:sldMk cId="2630396751" sldId="271"/>
        </pc:sldMkLst>
        <pc:spChg chg="del mod">
          <ac:chgData name="Guarino, Bob" userId="a6c645ad-d426-4036-aa68-d5cc574890c4" providerId="ADAL" clId="{CB8F0B81-850E-4C85-B69E-9840FDC580F5}" dt="2024-01-16T06:46:42.404" v="5277" actId="478"/>
          <ac:spMkLst>
            <pc:docMk/>
            <pc:sldMk cId="2630396751" sldId="271"/>
            <ac:spMk id="2" creationId="{83C7295C-1D2B-BA01-47BB-133E1976483C}"/>
          </ac:spMkLst>
        </pc:spChg>
        <pc:spChg chg="del mod">
          <ac:chgData name="Guarino, Bob" userId="a6c645ad-d426-4036-aa68-d5cc574890c4" providerId="ADAL" clId="{CB8F0B81-850E-4C85-B69E-9840FDC580F5}" dt="2024-01-16T06:42:17.416" v="5264" actId="478"/>
          <ac:spMkLst>
            <pc:docMk/>
            <pc:sldMk cId="2630396751" sldId="271"/>
            <ac:spMk id="3" creationId="{E5928DC7-01BB-A3A1-347E-06F5E1BCF18D}"/>
          </ac:spMkLst>
        </pc:spChg>
        <pc:spChg chg="add del mod">
          <ac:chgData name="Guarino, Bob" userId="a6c645ad-d426-4036-aa68-d5cc574890c4" providerId="ADAL" clId="{CB8F0B81-850E-4C85-B69E-9840FDC580F5}" dt="2024-01-16T06:46:45.963" v="5278" actId="478"/>
          <ac:spMkLst>
            <pc:docMk/>
            <pc:sldMk cId="2630396751" sldId="271"/>
            <ac:spMk id="11" creationId="{12689375-F5D9-4759-57FF-99A980F8EF50}"/>
          </ac:spMkLst>
        </pc:spChg>
        <pc:picChg chg="add mod">
          <ac:chgData name="Guarino, Bob" userId="a6c645ad-d426-4036-aa68-d5cc574890c4" providerId="ADAL" clId="{CB8F0B81-850E-4C85-B69E-9840FDC580F5}" dt="2024-01-16T06:46:55.074" v="5282" actId="1076"/>
          <ac:picMkLst>
            <pc:docMk/>
            <pc:sldMk cId="2630396751" sldId="271"/>
            <ac:picMk id="5" creationId="{0FDDFBCA-8367-5605-3E40-45E68E5CB9D2}"/>
          </ac:picMkLst>
        </pc:picChg>
        <pc:picChg chg="add mod">
          <ac:chgData name="Guarino, Bob" userId="a6c645ad-d426-4036-aa68-d5cc574890c4" providerId="ADAL" clId="{CB8F0B81-850E-4C85-B69E-9840FDC580F5}" dt="2024-01-16T06:46:58.164" v="5283" actId="1076"/>
          <ac:picMkLst>
            <pc:docMk/>
            <pc:sldMk cId="2630396751" sldId="271"/>
            <ac:picMk id="7" creationId="{74B731C8-BA7E-98C3-EEA2-DAA3D43DE709}"/>
          </ac:picMkLst>
        </pc:picChg>
        <pc:picChg chg="add mod">
          <ac:chgData name="Guarino, Bob" userId="a6c645ad-d426-4036-aa68-d5cc574890c4" providerId="ADAL" clId="{CB8F0B81-850E-4C85-B69E-9840FDC580F5}" dt="2024-01-16T06:47:01.953" v="5284" actId="14100"/>
          <ac:picMkLst>
            <pc:docMk/>
            <pc:sldMk cId="2630396751" sldId="271"/>
            <ac:picMk id="9" creationId="{6A318040-E0E5-B80F-35CC-7DC942E63BFB}"/>
          </ac:picMkLst>
        </pc:picChg>
      </pc:sldChg>
      <pc:sldChg chg="addSp delSp modSp mod">
        <pc:chgData name="Guarino, Bob" userId="a6c645ad-d426-4036-aa68-d5cc574890c4" providerId="ADAL" clId="{CB8F0B81-850E-4C85-B69E-9840FDC580F5}" dt="2024-01-16T06:57:03.478" v="5380" actId="1076"/>
        <pc:sldMkLst>
          <pc:docMk/>
          <pc:sldMk cId="677837139" sldId="272"/>
        </pc:sldMkLst>
        <pc:spChg chg="del mod">
          <ac:chgData name="Guarino, Bob" userId="a6c645ad-d426-4036-aa68-d5cc574890c4" providerId="ADAL" clId="{CB8F0B81-850E-4C85-B69E-9840FDC580F5}" dt="2024-01-16T06:49:13.307" v="5294" actId="478"/>
          <ac:spMkLst>
            <pc:docMk/>
            <pc:sldMk cId="677837139" sldId="272"/>
            <ac:spMk id="2" creationId="{83C7295C-1D2B-BA01-47BB-133E1976483C}"/>
          </ac:spMkLst>
        </pc:spChg>
        <pc:spChg chg="del mod">
          <ac:chgData name="Guarino, Bob" userId="a6c645ad-d426-4036-aa68-d5cc574890c4" providerId="ADAL" clId="{CB8F0B81-850E-4C85-B69E-9840FDC580F5}" dt="2024-01-16T06:49:10.614" v="5293" actId="478"/>
          <ac:spMkLst>
            <pc:docMk/>
            <pc:sldMk cId="677837139" sldId="272"/>
            <ac:spMk id="3" creationId="{E5928DC7-01BB-A3A1-347E-06F5E1BCF18D}"/>
          </ac:spMkLst>
        </pc:spChg>
        <pc:spChg chg="add del mod">
          <ac:chgData name="Guarino, Bob" userId="a6c645ad-d426-4036-aa68-d5cc574890c4" providerId="ADAL" clId="{CB8F0B81-850E-4C85-B69E-9840FDC580F5}" dt="2024-01-16T06:49:14.837" v="5295" actId="478"/>
          <ac:spMkLst>
            <pc:docMk/>
            <pc:sldMk cId="677837139" sldId="272"/>
            <ac:spMk id="5" creationId="{10A84ECD-9A64-63DB-1442-C1BCA4130444}"/>
          </ac:spMkLst>
        </pc:spChg>
        <pc:spChg chg="add mod">
          <ac:chgData name="Guarino, Bob" userId="a6c645ad-d426-4036-aa68-d5cc574890c4" providerId="ADAL" clId="{CB8F0B81-850E-4C85-B69E-9840FDC580F5}" dt="2024-01-16T06:53:10.525" v="5370" actId="122"/>
          <ac:spMkLst>
            <pc:docMk/>
            <pc:sldMk cId="677837139" sldId="272"/>
            <ac:spMk id="8" creationId="{473AABB8-75E4-6D52-F27E-F20D7B69F836}"/>
          </ac:spMkLst>
        </pc:spChg>
        <pc:picChg chg="add del mod">
          <ac:chgData name="Guarino, Bob" userId="a6c645ad-d426-4036-aa68-d5cc574890c4" providerId="ADAL" clId="{CB8F0B81-850E-4C85-B69E-9840FDC580F5}" dt="2024-01-16T06:56:53.683" v="5377" actId="478"/>
          <ac:picMkLst>
            <pc:docMk/>
            <pc:sldMk cId="677837139" sldId="272"/>
            <ac:picMk id="7" creationId="{4D1A54D6-F16B-4A2F-3D26-7EFE74B9DDC3}"/>
          </ac:picMkLst>
        </pc:picChg>
        <pc:picChg chg="add mod">
          <ac:chgData name="Guarino, Bob" userId="a6c645ad-d426-4036-aa68-d5cc574890c4" providerId="ADAL" clId="{CB8F0B81-850E-4C85-B69E-9840FDC580F5}" dt="2024-01-16T06:57:03.478" v="5380" actId="1076"/>
          <ac:picMkLst>
            <pc:docMk/>
            <pc:sldMk cId="677837139" sldId="272"/>
            <ac:picMk id="10" creationId="{887E0A16-18EE-B95F-ACF3-1C2B9C2530DE}"/>
          </ac:picMkLst>
        </pc:picChg>
      </pc:sldChg>
      <pc:sldChg chg="addSp delSp modSp mod ord">
        <pc:chgData name="Guarino, Bob" userId="a6c645ad-d426-4036-aa68-d5cc574890c4" providerId="ADAL" clId="{CB8F0B81-850E-4C85-B69E-9840FDC580F5}" dt="2024-01-16T08:33:36.381" v="8573" actId="1076"/>
        <pc:sldMkLst>
          <pc:docMk/>
          <pc:sldMk cId="1467256" sldId="273"/>
        </pc:sldMkLst>
        <pc:spChg chg="del mod">
          <ac:chgData name="Guarino, Bob" userId="a6c645ad-d426-4036-aa68-d5cc574890c4" providerId="ADAL" clId="{CB8F0B81-850E-4C85-B69E-9840FDC580F5}" dt="2024-01-16T08:33:04.521" v="8568" actId="478"/>
          <ac:spMkLst>
            <pc:docMk/>
            <pc:sldMk cId="1467256" sldId="273"/>
            <ac:spMk id="2" creationId="{83C7295C-1D2B-BA01-47BB-133E1976483C}"/>
          </ac:spMkLst>
        </pc:spChg>
        <pc:spChg chg="mod">
          <ac:chgData name="Guarino, Bob" userId="a6c645ad-d426-4036-aa68-d5cc574890c4" providerId="ADAL" clId="{CB8F0B81-850E-4C85-B69E-9840FDC580F5}" dt="2024-01-16T08:33:36.381" v="8573" actId="1076"/>
          <ac:spMkLst>
            <pc:docMk/>
            <pc:sldMk cId="1467256" sldId="273"/>
            <ac:spMk id="3" creationId="{E5928DC7-01BB-A3A1-347E-06F5E1BCF18D}"/>
          </ac:spMkLst>
        </pc:spChg>
        <pc:spChg chg="add mod">
          <ac:chgData name="Guarino, Bob" userId="a6c645ad-d426-4036-aa68-d5cc574890c4" providerId="ADAL" clId="{CB8F0B81-850E-4C85-B69E-9840FDC580F5}" dt="2024-01-16T08:33:22.584" v="8570" actId="255"/>
          <ac:spMkLst>
            <pc:docMk/>
            <pc:sldMk cId="1467256" sldId="273"/>
            <ac:spMk id="4" creationId="{54428CE0-4FFA-3B8A-F951-15F6CD973CAB}"/>
          </ac:spMkLst>
        </pc:spChg>
        <pc:spChg chg="add del mod">
          <ac:chgData name="Guarino, Bob" userId="a6c645ad-d426-4036-aa68-d5cc574890c4" providerId="ADAL" clId="{CB8F0B81-850E-4C85-B69E-9840FDC580F5}" dt="2024-01-16T08:33:11.144" v="8569" actId="478"/>
          <ac:spMkLst>
            <pc:docMk/>
            <pc:sldMk cId="1467256" sldId="273"/>
            <ac:spMk id="6" creationId="{57720C3F-56D1-16CB-1713-8F8DB9DD550C}"/>
          </ac:spMkLst>
        </pc:spChg>
      </pc:sldChg>
      <pc:sldChg chg="addSp delSp modSp mod ord">
        <pc:chgData name="Guarino, Bob" userId="a6c645ad-d426-4036-aa68-d5cc574890c4" providerId="ADAL" clId="{CB8F0B81-850E-4C85-B69E-9840FDC580F5}" dt="2024-01-17T16:52:09.730" v="10913" actId="20577"/>
        <pc:sldMkLst>
          <pc:docMk/>
          <pc:sldMk cId="1223769550" sldId="274"/>
        </pc:sldMkLst>
        <pc:spChg chg="del">
          <ac:chgData name="Guarino, Bob" userId="a6c645ad-d426-4036-aa68-d5cc574890c4" providerId="ADAL" clId="{CB8F0B81-850E-4C85-B69E-9840FDC580F5}" dt="2024-01-15T21:40:46.243" v="4282" actId="478"/>
          <ac:spMkLst>
            <pc:docMk/>
            <pc:sldMk cId="1223769550" sldId="274"/>
            <ac:spMk id="4" creationId="{091B924B-592F-9FF6-BAA7-5B87A2009838}"/>
          </ac:spMkLst>
        </pc:spChg>
        <pc:spChg chg="mod">
          <ac:chgData name="Guarino, Bob" userId="a6c645ad-d426-4036-aa68-d5cc574890c4" providerId="ADAL" clId="{CB8F0B81-850E-4C85-B69E-9840FDC580F5}" dt="2024-01-17T16:40:04.969" v="10368" actId="1076"/>
          <ac:spMkLst>
            <pc:docMk/>
            <pc:sldMk cId="1223769550" sldId="274"/>
            <ac:spMk id="5" creationId="{0666A5AC-4C31-E98B-D1C4-1F1C7A6BA4A4}"/>
          </ac:spMkLst>
        </pc:spChg>
        <pc:spChg chg="mod">
          <ac:chgData name="Guarino, Bob" userId="a6c645ad-d426-4036-aa68-d5cc574890c4" providerId="ADAL" clId="{CB8F0B81-850E-4C85-B69E-9840FDC580F5}" dt="2024-01-17T16:45:59.218" v="10525" actId="20577"/>
          <ac:spMkLst>
            <pc:docMk/>
            <pc:sldMk cId="1223769550" sldId="274"/>
            <ac:spMk id="7" creationId="{C675AED9-B719-9A71-456A-F7E972BB95A0}"/>
          </ac:spMkLst>
        </pc:spChg>
        <pc:graphicFrameChg chg="add mod modGraphic">
          <ac:chgData name="Guarino, Bob" userId="a6c645ad-d426-4036-aa68-d5cc574890c4" providerId="ADAL" clId="{CB8F0B81-850E-4C85-B69E-9840FDC580F5}" dt="2024-01-17T16:52:09.730" v="10913" actId="20577"/>
          <ac:graphicFrameMkLst>
            <pc:docMk/>
            <pc:sldMk cId="1223769550" sldId="274"/>
            <ac:graphicFrameMk id="2" creationId="{21861B33-2B33-97E6-098C-FDF9DF0F9759}"/>
          </ac:graphicFrameMkLst>
        </pc:graphicFrameChg>
        <pc:picChg chg="del">
          <ac:chgData name="Guarino, Bob" userId="a6c645ad-d426-4036-aa68-d5cc574890c4" providerId="ADAL" clId="{CB8F0B81-850E-4C85-B69E-9840FDC580F5}" dt="2024-01-15T21:41:39.011" v="4312" actId="478"/>
          <ac:picMkLst>
            <pc:docMk/>
            <pc:sldMk cId="1223769550" sldId="274"/>
            <ac:picMk id="3" creationId="{FF034FAC-C835-ECC7-8721-88D5DC7F6704}"/>
          </ac:picMkLst>
        </pc:picChg>
      </pc:sldChg>
      <pc:sldChg chg="addSp delSp modSp mod">
        <pc:chgData name="Guarino, Bob" userId="a6c645ad-d426-4036-aa68-d5cc574890c4" providerId="ADAL" clId="{CB8F0B81-850E-4C85-B69E-9840FDC580F5}" dt="2024-01-16T08:30:05.898" v="8542" actId="13926"/>
        <pc:sldMkLst>
          <pc:docMk/>
          <pc:sldMk cId="4047636878" sldId="275"/>
        </pc:sldMkLst>
        <pc:spChg chg="mod">
          <ac:chgData name="Guarino, Bob" userId="a6c645ad-d426-4036-aa68-d5cc574890c4" providerId="ADAL" clId="{CB8F0B81-850E-4C85-B69E-9840FDC580F5}" dt="2024-01-16T07:58:33.098" v="7783" actId="255"/>
          <ac:spMkLst>
            <pc:docMk/>
            <pc:sldMk cId="4047636878" sldId="275"/>
            <ac:spMk id="5" creationId="{0666A5AC-4C31-E98B-D1C4-1F1C7A6BA4A4}"/>
          </ac:spMkLst>
        </pc:spChg>
        <pc:spChg chg="mod">
          <ac:chgData name="Guarino, Bob" userId="a6c645ad-d426-4036-aa68-d5cc574890c4" providerId="ADAL" clId="{CB8F0B81-850E-4C85-B69E-9840FDC580F5}" dt="2024-01-16T08:30:05.898" v="8542" actId="13926"/>
          <ac:spMkLst>
            <pc:docMk/>
            <pc:sldMk cId="4047636878" sldId="275"/>
            <ac:spMk id="7" creationId="{C675AED9-B719-9A71-456A-F7E972BB95A0}"/>
          </ac:spMkLst>
        </pc:spChg>
        <pc:picChg chg="add mod">
          <ac:chgData name="Guarino, Bob" userId="a6c645ad-d426-4036-aa68-d5cc574890c4" providerId="ADAL" clId="{CB8F0B81-850E-4C85-B69E-9840FDC580F5}" dt="2024-01-16T08:04:32.959" v="8005" actId="1076"/>
          <ac:picMkLst>
            <pc:docMk/>
            <pc:sldMk cId="4047636878" sldId="275"/>
            <ac:picMk id="3" creationId="{B9724B75-976C-4F5F-C6CC-863EC1391C7E}"/>
          </ac:picMkLst>
        </pc:picChg>
        <pc:picChg chg="add del mod">
          <ac:chgData name="Guarino, Bob" userId="a6c645ad-d426-4036-aa68-d5cc574890c4" providerId="ADAL" clId="{CB8F0B81-850E-4C85-B69E-9840FDC580F5}" dt="2024-01-16T08:03:05.245" v="7921" actId="478"/>
          <ac:picMkLst>
            <pc:docMk/>
            <pc:sldMk cId="4047636878" sldId="275"/>
            <ac:picMk id="6" creationId="{26FF3CDB-78ED-D9EA-8132-8636D95F67E5}"/>
          </ac:picMkLst>
        </pc:picChg>
      </pc:sldChg>
      <pc:sldChg chg="modSp mod ord">
        <pc:chgData name="Guarino, Bob" userId="a6c645ad-d426-4036-aa68-d5cc574890c4" providerId="ADAL" clId="{CB8F0B81-850E-4C85-B69E-9840FDC580F5}" dt="2024-01-17T16:58:43.086" v="11578" actId="20577"/>
        <pc:sldMkLst>
          <pc:docMk/>
          <pc:sldMk cId="2458975919" sldId="276"/>
        </pc:sldMkLst>
        <pc:spChg chg="mod">
          <ac:chgData name="Guarino, Bob" userId="a6c645ad-d426-4036-aa68-d5cc574890c4" providerId="ADAL" clId="{CB8F0B81-850E-4C85-B69E-9840FDC580F5}" dt="2024-01-15T21:44:28.937" v="4413" actId="1076"/>
          <ac:spMkLst>
            <pc:docMk/>
            <pc:sldMk cId="2458975919" sldId="276"/>
            <ac:spMk id="5" creationId="{0666A5AC-4C31-E98B-D1C4-1F1C7A6BA4A4}"/>
          </ac:spMkLst>
        </pc:spChg>
        <pc:spChg chg="mod">
          <ac:chgData name="Guarino, Bob" userId="a6c645ad-d426-4036-aa68-d5cc574890c4" providerId="ADAL" clId="{CB8F0B81-850E-4C85-B69E-9840FDC580F5}" dt="2024-01-17T16:58:43.086" v="11578" actId="20577"/>
          <ac:spMkLst>
            <pc:docMk/>
            <pc:sldMk cId="2458975919" sldId="276"/>
            <ac:spMk id="7" creationId="{C675AED9-B719-9A71-456A-F7E972BB95A0}"/>
          </ac:spMkLst>
        </pc:spChg>
      </pc:sldChg>
      <pc:sldChg chg="addSp delSp modSp del mod">
        <pc:chgData name="Guarino, Bob" userId="a6c645ad-d426-4036-aa68-d5cc574890c4" providerId="ADAL" clId="{CB8F0B81-850E-4C85-B69E-9840FDC580F5}" dt="2024-01-16T16:25:05.726" v="8593" actId="47"/>
        <pc:sldMkLst>
          <pc:docMk/>
          <pc:sldMk cId="598462430" sldId="277"/>
        </pc:sldMkLst>
        <pc:spChg chg="add mod">
          <ac:chgData name="Guarino, Bob" userId="a6c645ad-d426-4036-aa68-d5cc574890c4" providerId="ADAL" clId="{CB8F0B81-850E-4C85-B69E-9840FDC580F5}" dt="2024-01-16T07:42:42.766" v="7405" actId="13926"/>
          <ac:spMkLst>
            <pc:docMk/>
            <pc:sldMk cId="598462430" sldId="277"/>
            <ac:spMk id="3" creationId="{D3F2B361-83B0-51AE-DFDD-32DA358D8574}"/>
          </ac:spMkLst>
        </pc:spChg>
        <pc:spChg chg="mod">
          <ac:chgData name="Guarino, Bob" userId="a6c645ad-d426-4036-aa68-d5cc574890c4" providerId="ADAL" clId="{CB8F0B81-850E-4C85-B69E-9840FDC580F5}" dt="2024-01-16T07:14:56.145" v="6047" actId="1076"/>
          <ac:spMkLst>
            <pc:docMk/>
            <pc:sldMk cId="598462430" sldId="277"/>
            <ac:spMk id="5" creationId="{0666A5AC-4C31-E98B-D1C4-1F1C7A6BA4A4}"/>
          </ac:spMkLst>
        </pc:spChg>
        <pc:spChg chg="del">
          <ac:chgData name="Guarino, Bob" userId="a6c645ad-d426-4036-aa68-d5cc574890c4" providerId="ADAL" clId="{CB8F0B81-850E-4C85-B69E-9840FDC580F5}" dt="2024-01-16T07:01:45.712" v="5381" actId="478"/>
          <ac:spMkLst>
            <pc:docMk/>
            <pc:sldMk cId="598462430" sldId="277"/>
            <ac:spMk id="7" creationId="{C675AED9-B719-9A71-456A-F7E972BB95A0}"/>
          </ac:spMkLst>
        </pc:spChg>
        <pc:graphicFrameChg chg="add mod modGraphic">
          <ac:chgData name="Guarino, Bob" userId="a6c645ad-d426-4036-aa68-d5cc574890c4" providerId="ADAL" clId="{CB8F0B81-850E-4C85-B69E-9840FDC580F5}" dt="2024-01-16T07:15:01.312" v="6048" actId="1076"/>
          <ac:graphicFrameMkLst>
            <pc:docMk/>
            <pc:sldMk cId="598462430" sldId="277"/>
            <ac:graphicFrameMk id="2" creationId="{8618673B-5CD6-566A-A000-54824039373D}"/>
          </ac:graphicFrameMkLst>
        </pc:graphicFrameChg>
      </pc:sldChg>
      <pc:sldChg chg="modSp del mod">
        <pc:chgData name="Guarino, Bob" userId="a6c645ad-d426-4036-aa68-d5cc574890c4" providerId="ADAL" clId="{CB8F0B81-850E-4C85-B69E-9840FDC580F5}" dt="2024-01-16T21:00:13.169" v="8595" actId="47"/>
        <pc:sldMkLst>
          <pc:docMk/>
          <pc:sldMk cId="2569244508" sldId="278"/>
        </pc:sldMkLst>
        <pc:spChg chg="mod">
          <ac:chgData name="Guarino, Bob" userId="a6c645ad-d426-4036-aa68-d5cc574890c4" providerId="ADAL" clId="{CB8F0B81-850E-4C85-B69E-9840FDC580F5}" dt="2024-01-16T07:41:21.794" v="7396" actId="255"/>
          <ac:spMkLst>
            <pc:docMk/>
            <pc:sldMk cId="2569244508" sldId="278"/>
            <ac:spMk id="5" creationId="{0666A5AC-4C31-E98B-D1C4-1F1C7A6BA4A4}"/>
          </ac:spMkLst>
        </pc:spChg>
        <pc:spChg chg="mod">
          <ac:chgData name="Guarino, Bob" userId="a6c645ad-d426-4036-aa68-d5cc574890c4" providerId="ADAL" clId="{CB8F0B81-850E-4C85-B69E-9840FDC580F5}" dt="2024-01-16T07:43:01.274" v="7407" actId="20577"/>
          <ac:spMkLst>
            <pc:docMk/>
            <pc:sldMk cId="2569244508" sldId="278"/>
            <ac:spMk id="7" creationId="{C675AED9-B719-9A71-456A-F7E972BB95A0}"/>
          </ac:spMkLst>
        </pc:spChg>
      </pc:sldChg>
      <pc:sldChg chg="addSp modSp mod">
        <pc:chgData name="Guarino, Bob" userId="a6c645ad-d426-4036-aa68-d5cc574890c4" providerId="ADAL" clId="{CB8F0B81-850E-4C85-B69E-9840FDC580F5}" dt="2024-01-16T08:29:39.770" v="8541"/>
        <pc:sldMkLst>
          <pc:docMk/>
          <pc:sldMk cId="1725263741" sldId="279"/>
        </pc:sldMkLst>
        <pc:spChg chg="mod">
          <ac:chgData name="Guarino, Bob" userId="a6c645ad-d426-4036-aa68-d5cc574890c4" providerId="ADAL" clId="{CB8F0B81-850E-4C85-B69E-9840FDC580F5}" dt="2024-01-15T22:01:48.886" v="4847" actId="1076"/>
          <ac:spMkLst>
            <pc:docMk/>
            <pc:sldMk cId="1725263741" sldId="279"/>
            <ac:spMk id="5" creationId="{0666A5AC-4C31-E98B-D1C4-1F1C7A6BA4A4}"/>
          </ac:spMkLst>
        </pc:spChg>
        <pc:spChg chg="mod">
          <ac:chgData name="Guarino, Bob" userId="a6c645ad-d426-4036-aa68-d5cc574890c4" providerId="ADAL" clId="{CB8F0B81-850E-4C85-B69E-9840FDC580F5}" dt="2024-01-16T08:26:52.611" v="8505" actId="20577"/>
          <ac:spMkLst>
            <pc:docMk/>
            <pc:sldMk cId="1725263741" sldId="279"/>
            <ac:spMk id="7" creationId="{C675AED9-B719-9A71-456A-F7E972BB95A0}"/>
          </ac:spMkLst>
        </pc:spChg>
        <pc:graphicFrameChg chg="add mod modGraphic">
          <ac:chgData name="Guarino, Bob" userId="a6c645ad-d426-4036-aa68-d5cc574890c4" providerId="ADAL" clId="{CB8F0B81-850E-4C85-B69E-9840FDC580F5}" dt="2024-01-16T08:29:39.770" v="8541"/>
          <ac:graphicFrameMkLst>
            <pc:docMk/>
            <pc:sldMk cId="1725263741" sldId="279"/>
            <ac:graphicFrameMk id="2" creationId="{398EE984-3DD5-8842-A2DB-1A3002F4E671}"/>
          </ac:graphicFrameMkLst>
        </pc:graphicFrameChg>
      </pc:sldChg>
      <pc:sldChg chg="addSp delSp modSp mod">
        <pc:chgData name="Guarino, Bob" userId="a6c645ad-d426-4036-aa68-d5cc574890c4" providerId="ADAL" clId="{CB8F0B81-850E-4C85-B69E-9840FDC580F5}" dt="2024-01-16T07:43:28.604" v="7409" actId="1076"/>
        <pc:sldMkLst>
          <pc:docMk/>
          <pc:sldMk cId="4236602421" sldId="280"/>
        </pc:sldMkLst>
        <pc:spChg chg="add del mod">
          <ac:chgData name="Guarino, Bob" userId="a6c645ad-d426-4036-aa68-d5cc574890c4" providerId="ADAL" clId="{CB8F0B81-850E-4C85-B69E-9840FDC580F5}" dt="2024-01-15T21:51:59.166" v="4635" actId="478"/>
          <ac:spMkLst>
            <pc:docMk/>
            <pc:sldMk cId="4236602421" sldId="280"/>
            <ac:spMk id="2" creationId="{5F1EC4F6-418C-4E80-D75E-DAE49E55FF37}"/>
          </ac:spMkLst>
        </pc:spChg>
        <pc:spChg chg="del">
          <ac:chgData name="Guarino, Bob" userId="a6c645ad-d426-4036-aa68-d5cc574890c4" providerId="ADAL" clId="{CB8F0B81-850E-4C85-B69E-9840FDC580F5}" dt="2024-01-15T21:51:46.230" v="4633" actId="478"/>
          <ac:spMkLst>
            <pc:docMk/>
            <pc:sldMk cId="4236602421" sldId="280"/>
            <ac:spMk id="5" creationId="{0666A5AC-4C31-E98B-D1C4-1F1C7A6BA4A4}"/>
          </ac:spMkLst>
        </pc:spChg>
        <pc:spChg chg="del">
          <ac:chgData name="Guarino, Bob" userId="a6c645ad-d426-4036-aa68-d5cc574890c4" providerId="ADAL" clId="{CB8F0B81-850E-4C85-B69E-9840FDC580F5}" dt="2024-01-15T21:51:53.485" v="4634" actId="478"/>
          <ac:spMkLst>
            <pc:docMk/>
            <pc:sldMk cId="4236602421" sldId="280"/>
            <ac:spMk id="7" creationId="{C675AED9-B719-9A71-456A-F7E972BB95A0}"/>
          </ac:spMkLst>
        </pc:spChg>
        <pc:spChg chg="add mod">
          <ac:chgData name="Guarino, Bob" userId="a6c645ad-d426-4036-aa68-d5cc574890c4" providerId="ADAL" clId="{CB8F0B81-850E-4C85-B69E-9840FDC580F5}" dt="2024-01-15T21:54:55.104" v="4734" actId="113"/>
          <ac:spMkLst>
            <pc:docMk/>
            <pc:sldMk cId="4236602421" sldId="280"/>
            <ac:spMk id="10" creationId="{0BA993AA-31C1-DD1F-50F8-0F815C4C20BD}"/>
          </ac:spMkLst>
        </pc:spChg>
        <pc:spChg chg="add mod">
          <ac:chgData name="Guarino, Bob" userId="a6c645ad-d426-4036-aa68-d5cc574890c4" providerId="ADAL" clId="{CB8F0B81-850E-4C85-B69E-9840FDC580F5}" dt="2024-01-15T21:55:21.955" v="4741" actId="1076"/>
          <ac:spMkLst>
            <pc:docMk/>
            <pc:sldMk cId="4236602421" sldId="280"/>
            <ac:spMk id="11" creationId="{95A6BDF3-24F1-16DC-7CBE-2F665C51013C}"/>
          </ac:spMkLst>
        </pc:spChg>
        <pc:spChg chg="add mod">
          <ac:chgData name="Guarino, Bob" userId="a6c645ad-d426-4036-aa68-d5cc574890c4" providerId="ADAL" clId="{CB8F0B81-850E-4C85-B69E-9840FDC580F5}" dt="2024-01-15T21:55:15.041" v="4739" actId="1076"/>
          <ac:spMkLst>
            <pc:docMk/>
            <pc:sldMk cId="4236602421" sldId="280"/>
            <ac:spMk id="12" creationId="{2F8BAEF4-839D-8A11-197E-90C360C153EC}"/>
          </ac:spMkLst>
        </pc:spChg>
        <pc:spChg chg="add mod">
          <ac:chgData name="Guarino, Bob" userId="a6c645ad-d426-4036-aa68-d5cc574890c4" providerId="ADAL" clId="{CB8F0B81-850E-4C85-B69E-9840FDC580F5}" dt="2024-01-15T21:54:44.052" v="4733" actId="1076"/>
          <ac:spMkLst>
            <pc:docMk/>
            <pc:sldMk cId="4236602421" sldId="280"/>
            <ac:spMk id="13" creationId="{769FCCA1-EBDD-D365-33FC-2E13D1264939}"/>
          </ac:spMkLst>
        </pc:spChg>
        <pc:spChg chg="add mod">
          <ac:chgData name="Guarino, Bob" userId="a6c645ad-d426-4036-aa68-d5cc574890c4" providerId="ADAL" clId="{CB8F0B81-850E-4C85-B69E-9840FDC580F5}" dt="2024-01-16T07:43:28.604" v="7409" actId="1076"/>
          <ac:spMkLst>
            <pc:docMk/>
            <pc:sldMk cId="4236602421" sldId="280"/>
            <ac:spMk id="14" creationId="{043A868C-FA81-B0B7-8B08-7CCADA9FC0D3}"/>
          </ac:spMkLst>
        </pc:spChg>
        <pc:picChg chg="add mod">
          <ac:chgData name="Guarino, Bob" userId="a6c645ad-d426-4036-aa68-d5cc574890c4" providerId="ADAL" clId="{CB8F0B81-850E-4C85-B69E-9840FDC580F5}" dt="2024-01-15T21:53:49.181" v="4727" actId="1076"/>
          <ac:picMkLst>
            <pc:docMk/>
            <pc:sldMk cId="4236602421" sldId="280"/>
            <ac:picMk id="3" creationId="{BBF31024-0751-EB91-7E8A-5B933E4F43DD}"/>
          </ac:picMkLst>
        </pc:picChg>
        <pc:picChg chg="add mod">
          <ac:chgData name="Guarino, Bob" userId="a6c645ad-d426-4036-aa68-d5cc574890c4" providerId="ADAL" clId="{CB8F0B81-850E-4C85-B69E-9840FDC580F5}" dt="2024-01-15T21:53:38.607" v="4726" actId="1076"/>
          <ac:picMkLst>
            <pc:docMk/>
            <pc:sldMk cId="4236602421" sldId="280"/>
            <ac:picMk id="4" creationId="{84BAAAB4-8D8E-F73C-2425-9A6750B5E05C}"/>
          </ac:picMkLst>
        </pc:picChg>
        <pc:picChg chg="add mod">
          <ac:chgData name="Guarino, Bob" userId="a6c645ad-d426-4036-aa68-d5cc574890c4" providerId="ADAL" clId="{CB8F0B81-850E-4C85-B69E-9840FDC580F5}" dt="2024-01-15T21:53:38.607" v="4726" actId="1076"/>
          <ac:picMkLst>
            <pc:docMk/>
            <pc:sldMk cId="4236602421" sldId="280"/>
            <ac:picMk id="6" creationId="{2AD02BB9-F69D-2517-4A0B-B99767A50A7A}"/>
          </ac:picMkLst>
        </pc:picChg>
        <pc:picChg chg="add mod">
          <ac:chgData name="Guarino, Bob" userId="a6c645ad-d426-4036-aa68-d5cc574890c4" providerId="ADAL" clId="{CB8F0B81-850E-4C85-B69E-9840FDC580F5}" dt="2024-01-15T21:53:38.607" v="4726" actId="1076"/>
          <ac:picMkLst>
            <pc:docMk/>
            <pc:sldMk cId="4236602421" sldId="280"/>
            <ac:picMk id="8" creationId="{DE4E3337-DF3E-F25E-D6FC-7BA9E1640FBC}"/>
          </ac:picMkLst>
        </pc:picChg>
        <pc:picChg chg="add mod">
          <ac:chgData name="Guarino, Bob" userId="a6c645ad-d426-4036-aa68-d5cc574890c4" providerId="ADAL" clId="{CB8F0B81-850E-4C85-B69E-9840FDC580F5}" dt="2024-01-15T21:53:55.476" v="4729" actId="1076"/>
          <ac:picMkLst>
            <pc:docMk/>
            <pc:sldMk cId="4236602421" sldId="280"/>
            <ac:picMk id="9" creationId="{6DA7B785-A579-936C-0309-8C729DCD74FB}"/>
          </ac:picMkLst>
        </pc:picChg>
      </pc:sldChg>
      <pc:sldChg chg="addSp delSp modSp mod">
        <pc:chgData name="Guarino, Bob" userId="a6c645ad-d426-4036-aa68-d5cc574890c4" providerId="ADAL" clId="{CB8F0B81-850E-4C85-B69E-9840FDC580F5}" dt="2024-01-16T06:55:54.344" v="5376" actId="1076"/>
        <pc:sldMkLst>
          <pc:docMk/>
          <pc:sldMk cId="2400268215" sldId="281"/>
        </pc:sldMkLst>
        <pc:spChg chg="del">
          <ac:chgData name="Guarino, Bob" userId="a6c645ad-d426-4036-aa68-d5cc574890c4" providerId="ADAL" clId="{CB8F0B81-850E-4C85-B69E-9840FDC580F5}" dt="2024-01-16T06:55:48.063" v="5373" actId="478"/>
          <ac:spMkLst>
            <pc:docMk/>
            <pc:sldMk cId="2400268215" sldId="281"/>
            <ac:spMk id="8" creationId="{473AABB8-75E4-6D52-F27E-F20D7B69F836}"/>
          </ac:spMkLst>
        </pc:spChg>
        <pc:picChg chg="add mod">
          <ac:chgData name="Guarino, Bob" userId="a6c645ad-d426-4036-aa68-d5cc574890c4" providerId="ADAL" clId="{CB8F0B81-850E-4C85-B69E-9840FDC580F5}" dt="2024-01-16T06:55:54.344" v="5376" actId="1076"/>
          <ac:picMkLst>
            <pc:docMk/>
            <pc:sldMk cId="2400268215" sldId="281"/>
            <ac:picMk id="3" creationId="{A0EE4269-90DA-DC98-DFA4-ABB0CE117B1F}"/>
          </ac:picMkLst>
        </pc:picChg>
        <pc:picChg chg="del">
          <ac:chgData name="Guarino, Bob" userId="a6c645ad-d426-4036-aa68-d5cc574890c4" providerId="ADAL" clId="{CB8F0B81-850E-4C85-B69E-9840FDC580F5}" dt="2024-01-16T06:53:42.303" v="5371" actId="478"/>
          <ac:picMkLst>
            <pc:docMk/>
            <pc:sldMk cId="2400268215" sldId="281"/>
            <ac:picMk id="7" creationId="{4D1A54D6-F16B-4A2F-3D26-7EFE74B9DDC3}"/>
          </ac:picMkLst>
        </pc:picChg>
      </pc:sldChg>
      <pc:sldChg chg="addSp delSp modSp mod">
        <pc:chgData name="Guarino, Bob" userId="a6c645ad-d426-4036-aa68-d5cc574890c4" providerId="ADAL" clId="{CB8F0B81-850E-4C85-B69E-9840FDC580F5}" dt="2024-01-17T16:08:24.251" v="8825" actId="122"/>
        <pc:sldMkLst>
          <pc:docMk/>
          <pc:sldMk cId="1532455588" sldId="282"/>
        </pc:sldMkLst>
        <pc:spChg chg="mod">
          <ac:chgData name="Guarino, Bob" userId="a6c645ad-d426-4036-aa68-d5cc574890c4" providerId="ADAL" clId="{CB8F0B81-850E-4C85-B69E-9840FDC580F5}" dt="2024-01-17T16:08:24.251" v="8825" actId="122"/>
          <ac:spMkLst>
            <pc:docMk/>
            <pc:sldMk cId="1532455588" sldId="282"/>
            <ac:spMk id="2" creationId="{E4108BAC-115F-50BD-48BD-8B3F83E1096C}"/>
          </ac:spMkLst>
        </pc:spChg>
        <pc:spChg chg="del">
          <ac:chgData name="Guarino, Bob" userId="a6c645ad-d426-4036-aa68-d5cc574890c4" providerId="ADAL" clId="{CB8F0B81-850E-4C85-B69E-9840FDC580F5}" dt="2024-01-16T07:46:30.096" v="7517" actId="478"/>
          <ac:spMkLst>
            <pc:docMk/>
            <pc:sldMk cId="1532455588" sldId="282"/>
            <ac:spMk id="3" creationId="{3D9F1746-A059-5118-2488-BDACB50613EA}"/>
          </ac:spMkLst>
        </pc:spChg>
        <pc:spChg chg="add del mod">
          <ac:chgData name="Guarino, Bob" userId="a6c645ad-d426-4036-aa68-d5cc574890c4" providerId="ADAL" clId="{CB8F0B81-850E-4C85-B69E-9840FDC580F5}" dt="2024-01-16T07:46:32.143" v="7518" actId="478"/>
          <ac:spMkLst>
            <pc:docMk/>
            <pc:sldMk cId="1532455588" sldId="282"/>
            <ac:spMk id="5" creationId="{AA118909-9B30-9217-E238-2FAF4B46A71A}"/>
          </ac:spMkLst>
        </pc:spChg>
        <pc:picChg chg="add mod">
          <ac:chgData name="Guarino, Bob" userId="a6c645ad-d426-4036-aa68-d5cc574890c4" providerId="ADAL" clId="{CB8F0B81-850E-4C85-B69E-9840FDC580F5}" dt="2024-01-16T07:51:42.625" v="7589" actId="1076"/>
          <ac:picMkLst>
            <pc:docMk/>
            <pc:sldMk cId="1532455588" sldId="282"/>
            <ac:picMk id="7" creationId="{BAB76373-7E4F-AC16-5FED-CB5944D1C221}"/>
          </ac:picMkLst>
        </pc:picChg>
        <pc:picChg chg="add mod">
          <ac:chgData name="Guarino, Bob" userId="a6c645ad-d426-4036-aa68-d5cc574890c4" providerId="ADAL" clId="{CB8F0B81-850E-4C85-B69E-9840FDC580F5}" dt="2024-01-16T07:52:12.107" v="7595" actId="1076"/>
          <ac:picMkLst>
            <pc:docMk/>
            <pc:sldMk cId="1532455588" sldId="282"/>
            <ac:picMk id="9" creationId="{C4363EC3-5662-7048-DD31-680DEAC9EA22}"/>
          </ac:picMkLst>
        </pc:picChg>
      </pc:sldChg>
      <pc:sldChg chg="modSp mod ord">
        <pc:chgData name="Guarino, Bob" userId="a6c645ad-d426-4036-aa68-d5cc574890c4" providerId="ADAL" clId="{CB8F0B81-850E-4C85-B69E-9840FDC580F5}" dt="2024-01-17T16:37:15.210" v="10292"/>
        <pc:sldMkLst>
          <pc:docMk/>
          <pc:sldMk cId="1314741213" sldId="287"/>
        </pc:sldMkLst>
        <pc:spChg chg="mod">
          <ac:chgData name="Guarino, Bob" userId="a6c645ad-d426-4036-aa68-d5cc574890c4" providerId="ADAL" clId="{CB8F0B81-850E-4C85-B69E-9840FDC580F5}" dt="2024-01-16T22:00:36.427" v="8609" actId="20577"/>
          <ac:spMkLst>
            <pc:docMk/>
            <pc:sldMk cId="1314741213" sldId="287"/>
            <ac:spMk id="5" creationId="{0666A5AC-4C31-E98B-D1C4-1F1C7A6BA4A4}"/>
          </ac:spMkLst>
        </pc:spChg>
        <pc:spChg chg="mod">
          <ac:chgData name="Guarino, Bob" userId="a6c645ad-d426-4036-aa68-d5cc574890c4" providerId="ADAL" clId="{CB8F0B81-850E-4C85-B69E-9840FDC580F5}" dt="2024-01-17T16:29:27.291" v="9510" actId="255"/>
          <ac:spMkLst>
            <pc:docMk/>
            <pc:sldMk cId="1314741213" sldId="287"/>
            <ac:spMk id="7" creationId="{C675AED9-B719-9A71-456A-F7E972BB95A0}"/>
          </ac:spMkLst>
        </pc:spChg>
      </pc:sldChg>
      <pc:sldMasterChg chg="addSp delSp modSp mod modSldLayout">
        <pc:chgData name="Guarino, Bob" userId="a6c645ad-d426-4036-aa68-d5cc574890c4" providerId="ADAL" clId="{CB8F0B81-850E-4C85-B69E-9840FDC580F5}" dt="2024-01-16T08:34:33.618" v="8577"/>
        <pc:sldMasterMkLst>
          <pc:docMk/>
          <pc:sldMasterMk cId="4184079438" sldId="2147483648"/>
        </pc:sldMasterMkLst>
        <pc:spChg chg="del">
          <ac:chgData name="Guarino, Bob" userId="a6c645ad-d426-4036-aa68-d5cc574890c4" providerId="ADAL" clId="{CB8F0B81-850E-4C85-B69E-9840FDC580F5}" dt="2024-01-15T19:34:54.412" v="86" actId="478"/>
          <ac:spMkLst>
            <pc:docMk/>
            <pc:sldMasterMk cId="4184079438" sldId="2147483648"/>
            <ac:spMk id="2" creationId="{6810508B-8307-981C-B554-A20A4C6A9E9F}"/>
          </ac:spMkLst>
        </pc:spChg>
        <pc:spChg chg="mod">
          <ac:chgData name="Guarino, Bob" userId="a6c645ad-d426-4036-aa68-d5cc574890c4" providerId="ADAL" clId="{CB8F0B81-850E-4C85-B69E-9840FDC580F5}" dt="2024-01-15T19:35:03.874" v="88" actId="1076"/>
          <ac:spMkLst>
            <pc:docMk/>
            <pc:sldMasterMk cId="4184079438" sldId="2147483648"/>
            <ac:spMk id="3" creationId="{B9F709A3-D21B-6F12-58A6-02DB7388767B}"/>
          </ac:spMkLst>
        </pc:spChg>
        <pc:spChg chg="del">
          <ac:chgData name="Guarino, Bob" userId="a6c645ad-d426-4036-aa68-d5cc574890c4" providerId="ADAL" clId="{CB8F0B81-850E-4C85-B69E-9840FDC580F5}" dt="2024-01-15T19:36:45.375" v="110" actId="478"/>
          <ac:spMkLst>
            <pc:docMk/>
            <pc:sldMasterMk cId="4184079438" sldId="2147483648"/>
            <ac:spMk id="4" creationId="{4E43495C-180B-7790-639B-379F034A8A11}"/>
          </ac:spMkLst>
        </pc:spChg>
        <pc:spChg chg="del">
          <ac:chgData name="Guarino, Bob" userId="a6c645ad-d426-4036-aa68-d5cc574890c4" providerId="ADAL" clId="{CB8F0B81-850E-4C85-B69E-9840FDC580F5}" dt="2024-01-15T19:35:19.015" v="90" actId="478"/>
          <ac:spMkLst>
            <pc:docMk/>
            <pc:sldMasterMk cId="4184079438" sldId="2147483648"/>
            <ac:spMk id="5" creationId="{94C1F267-21EA-3401-704F-E198EEA4E1C4}"/>
          </ac:spMkLst>
        </pc:spChg>
        <pc:spChg chg="add mod">
          <ac:chgData name="Guarino, Bob" userId="a6c645ad-d426-4036-aa68-d5cc574890c4" providerId="ADAL" clId="{CB8F0B81-850E-4C85-B69E-9840FDC580F5}" dt="2024-01-16T08:34:33.618" v="8577"/>
          <ac:spMkLst>
            <pc:docMk/>
            <pc:sldMasterMk cId="4184079438" sldId="2147483648"/>
            <ac:spMk id="9" creationId="{0607E109-5F7E-91B6-D9A7-6F7FF66E2BD8}"/>
          </ac:spMkLst>
        </pc:spChg>
        <pc:picChg chg="add mod">
          <ac:chgData name="Guarino, Bob" userId="a6c645ad-d426-4036-aa68-d5cc574890c4" providerId="ADAL" clId="{CB8F0B81-850E-4C85-B69E-9840FDC580F5}" dt="2024-01-15T19:37:07.852" v="154" actId="14100"/>
          <ac:picMkLst>
            <pc:docMk/>
            <pc:sldMasterMk cId="4184079438" sldId="2147483648"/>
            <ac:picMk id="8" creationId="{929E8D2A-2B6B-0975-D2AF-F7B99F5ADF5C}"/>
          </ac:picMkLst>
        </pc:picChg>
        <pc:picChg chg="add mod">
          <ac:chgData name="Guarino, Bob" userId="a6c645ad-d426-4036-aa68-d5cc574890c4" providerId="ADAL" clId="{CB8F0B81-850E-4C85-B69E-9840FDC580F5}" dt="2024-01-15T19:37:04.467" v="153" actId="14100"/>
          <ac:picMkLst>
            <pc:docMk/>
            <pc:sldMasterMk cId="4184079438" sldId="2147483648"/>
            <ac:picMk id="11" creationId="{71687DEA-B7F3-DF61-24ED-95E1CF368EC0}"/>
          </ac:picMkLst>
        </pc:picChg>
        <pc:picChg chg="add mod">
          <ac:chgData name="Guarino, Bob" userId="a6c645ad-d426-4036-aa68-d5cc574890c4" providerId="ADAL" clId="{CB8F0B81-850E-4C85-B69E-9840FDC580F5}" dt="2024-01-15T19:37:04.467" v="153" actId="14100"/>
          <ac:picMkLst>
            <pc:docMk/>
            <pc:sldMasterMk cId="4184079438" sldId="2147483648"/>
            <ac:picMk id="13" creationId="{74EF4B79-46AF-F8A0-DF41-8915FEC62DCF}"/>
          </ac:picMkLst>
        </pc:picChg>
        <pc:picChg chg="add mod">
          <ac:chgData name="Guarino, Bob" userId="a6c645ad-d426-4036-aa68-d5cc574890c4" providerId="ADAL" clId="{CB8F0B81-850E-4C85-B69E-9840FDC580F5}" dt="2024-01-15T19:37:04.467" v="153" actId="14100"/>
          <ac:picMkLst>
            <pc:docMk/>
            <pc:sldMasterMk cId="4184079438" sldId="2147483648"/>
            <ac:picMk id="15" creationId="{428AD661-A0F7-1E9F-9759-F11DEE46C9C9}"/>
          </ac:picMkLst>
        </pc:picChg>
        <pc:picChg chg="add mod">
          <ac:chgData name="Guarino, Bob" userId="a6c645ad-d426-4036-aa68-d5cc574890c4" providerId="ADAL" clId="{CB8F0B81-850E-4C85-B69E-9840FDC580F5}" dt="2024-01-15T19:37:04.467" v="153" actId="14100"/>
          <ac:picMkLst>
            <pc:docMk/>
            <pc:sldMasterMk cId="4184079438" sldId="2147483648"/>
            <ac:picMk id="17" creationId="{E43F5636-0A5C-DD4C-46B9-C86CB40632BF}"/>
          </ac:picMkLst>
        </pc:picChg>
        <pc:sldLayoutChg chg="addSp delSp modSp mod">
          <pc:chgData name="Guarino, Bob" userId="a6c645ad-d426-4036-aa68-d5cc574890c4" providerId="ADAL" clId="{CB8F0B81-850E-4C85-B69E-9840FDC580F5}" dt="2024-01-16T08:34:33.618" v="8577"/>
          <pc:sldLayoutMkLst>
            <pc:docMk/>
            <pc:sldMasterMk cId="4184079438" sldId="2147483648"/>
            <pc:sldLayoutMk cId="4275183273" sldId="2147483649"/>
          </pc:sldLayoutMkLst>
          <pc:spChg chg="del">
            <ac:chgData name="Guarino, Bob" userId="a6c645ad-d426-4036-aa68-d5cc574890c4" providerId="ADAL" clId="{CB8F0B81-850E-4C85-B69E-9840FDC580F5}" dt="2024-01-15T19:33:10.254" v="70" actId="478"/>
            <ac:spMkLst>
              <pc:docMk/>
              <pc:sldMasterMk cId="4184079438" sldId="2147483648"/>
              <pc:sldLayoutMk cId="4275183273" sldId="2147483649"/>
              <ac:spMk id="4" creationId="{77168C07-D44B-1C3F-ADD1-F47988E94064}"/>
            </ac:spMkLst>
          </pc:spChg>
          <pc:spChg chg="del">
            <ac:chgData name="Guarino, Bob" userId="a6c645ad-d426-4036-aa68-d5cc574890c4" providerId="ADAL" clId="{CB8F0B81-850E-4C85-B69E-9840FDC580F5}" dt="2024-01-15T19:34:06.671" v="85" actId="478"/>
            <ac:spMkLst>
              <pc:docMk/>
              <pc:sldMasterMk cId="4184079438" sldId="2147483648"/>
              <pc:sldLayoutMk cId="4275183273" sldId="2147483649"/>
              <ac:spMk id="5" creationId="{A114F4B3-1099-7E7E-439D-EF2304CCE958}"/>
            </ac:spMkLst>
          </pc:spChg>
          <pc:spChg chg="add mod">
            <ac:chgData name="Guarino, Bob" userId="a6c645ad-d426-4036-aa68-d5cc574890c4" providerId="ADAL" clId="{CB8F0B81-850E-4C85-B69E-9840FDC580F5}" dt="2024-01-16T08:34:33.618" v="8577"/>
            <ac:spMkLst>
              <pc:docMk/>
              <pc:sldMasterMk cId="4184079438" sldId="2147483648"/>
              <pc:sldLayoutMk cId="4275183273" sldId="2147483649"/>
              <ac:spMk id="7" creationId="{F72FD7C6-6A36-56D6-219A-C92F549D9906}"/>
            </ac:spMkLst>
          </pc:spChg>
        </pc:sldLayoutChg>
      </pc:sldMasterChg>
      <pc:sldMasterChg chg="new del mod addSldLayout delSldLayout">
        <pc:chgData name="Guarino, Bob" userId="a6c645ad-d426-4036-aa68-d5cc574890c4" providerId="ADAL" clId="{CB8F0B81-850E-4C85-B69E-9840FDC580F5}" dt="2024-01-15T19:29:18.002" v="12" actId="6938"/>
        <pc:sldMasterMkLst>
          <pc:docMk/>
          <pc:sldMasterMk cId="55976051" sldId="2147483660"/>
        </pc:sldMasterMkLst>
        <pc:sldLayoutChg chg="new del replId">
          <pc:chgData name="Guarino, Bob" userId="a6c645ad-d426-4036-aa68-d5cc574890c4" providerId="ADAL" clId="{CB8F0B81-850E-4C85-B69E-9840FDC580F5}" dt="2024-01-15T19:29:18.002" v="12" actId="6938"/>
          <pc:sldLayoutMkLst>
            <pc:docMk/>
            <pc:sldMasterMk cId="55976051" sldId="2147483660"/>
            <pc:sldLayoutMk cId="3211909774" sldId="2147483661"/>
          </pc:sldLayoutMkLst>
        </pc:sldLayoutChg>
        <pc:sldLayoutChg chg="new del replId">
          <pc:chgData name="Guarino, Bob" userId="a6c645ad-d426-4036-aa68-d5cc574890c4" providerId="ADAL" clId="{CB8F0B81-850E-4C85-B69E-9840FDC580F5}" dt="2024-01-15T19:29:18.002" v="12" actId="6938"/>
          <pc:sldLayoutMkLst>
            <pc:docMk/>
            <pc:sldMasterMk cId="55976051" sldId="2147483660"/>
            <pc:sldLayoutMk cId="1020302567" sldId="2147483662"/>
          </pc:sldLayoutMkLst>
        </pc:sldLayoutChg>
        <pc:sldLayoutChg chg="new del replId">
          <pc:chgData name="Guarino, Bob" userId="a6c645ad-d426-4036-aa68-d5cc574890c4" providerId="ADAL" clId="{CB8F0B81-850E-4C85-B69E-9840FDC580F5}" dt="2024-01-15T19:29:18.002" v="12" actId="6938"/>
          <pc:sldLayoutMkLst>
            <pc:docMk/>
            <pc:sldMasterMk cId="55976051" sldId="2147483660"/>
            <pc:sldLayoutMk cId="2972653238" sldId="2147483663"/>
          </pc:sldLayoutMkLst>
        </pc:sldLayoutChg>
        <pc:sldLayoutChg chg="new del replId">
          <pc:chgData name="Guarino, Bob" userId="a6c645ad-d426-4036-aa68-d5cc574890c4" providerId="ADAL" clId="{CB8F0B81-850E-4C85-B69E-9840FDC580F5}" dt="2024-01-15T19:29:18.002" v="12" actId="6938"/>
          <pc:sldLayoutMkLst>
            <pc:docMk/>
            <pc:sldMasterMk cId="55976051" sldId="2147483660"/>
            <pc:sldLayoutMk cId="857398658" sldId="2147483664"/>
          </pc:sldLayoutMkLst>
        </pc:sldLayoutChg>
        <pc:sldLayoutChg chg="new del replId">
          <pc:chgData name="Guarino, Bob" userId="a6c645ad-d426-4036-aa68-d5cc574890c4" providerId="ADAL" clId="{CB8F0B81-850E-4C85-B69E-9840FDC580F5}" dt="2024-01-15T19:29:18.002" v="12" actId="6938"/>
          <pc:sldLayoutMkLst>
            <pc:docMk/>
            <pc:sldMasterMk cId="55976051" sldId="2147483660"/>
            <pc:sldLayoutMk cId="4107066201" sldId="2147483665"/>
          </pc:sldLayoutMkLst>
        </pc:sldLayoutChg>
        <pc:sldLayoutChg chg="new del replId">
          <pc:chgData name="Guarino, Bob" userId="a6c645ad-d426-4036-aa68-d5cc574890c4" providerId="ADAL" clId="{CB8F0B81-850E-4C85-B69E-9840FDC580F5}" dt="2024-01-15T19:29:18.002" v="12" actId="6938"/>
          <pc:sldLayoutMkLst>
            <pc:docMk/>
            <pc:sldMasterMk cId="55976051" sldId="2147483660"/>
            <pc:sldLayoutMk cId="295148915" sldId="2147483666"/>
          </pc:sldLayoutMkLst>
        </pc:sldLayoutChg>
        <pc:sldLayoutChg chg="new del replId">
          <pc:chgData name="Guarino, Bob" userId="a6c645ad-d426-4036-aa68-d5cc574890c4" providerId="ADAL" clId="{CB8F0B81-850E-4C85-B69E-9840FDC580F5}" dt="2024-01-15T19:29:18.002" v="12" actId="6938"/>
          <pc:sldLayoutMkLst>
            <pc:docMk/>
            <pc:sldMasterMk cId="55976051" sldId="2147483660"/>
            <pc:sldLayoutMk cId="3527630283" sldId="2147483667"/>
          </pc:sldLayoutMkLst>
        </pc:sldLayoutChg>
        <pc:sldLayoutChg chg="new del replId">
          <pc:chgData name="Guarino, Bob" userId="a6c645ad-d426-4036-aa68-d5cc574890c4" providerId="ADAL" clId="{CB8F0B81-850E-4C85-B69E-9840FDC580F5}" dt="2024-01-15T19:29:18.002" v="12" actId="6938"/>
          <pc:sldLayoutMkLst>
            <pc:docMk/>
            <pc:sldMasterMk cId="55976051" sldId="2147483660"/>
            <pc:sldLayoutMk cId="31615018" sldId="2147483668"/>
          </pc:sldLayoutMkLst>
        </pc:sldLayoutChg>
        <pc:sldLayoutChg chg="new del replId">
          <pc:chgData name="Guarino, Bob" userId="a6c645ad-d426-4036-aa68-d5cc574890c4" providerId="ADAL" clId="{CB8F0B81-850E-4C85-B69E-9840FDC580F5}" dt="2024-01-15T19:29:18.002" v="12" actId="6938"/>
          <pc:sldLayoutMkLst>
            <pc:docMk/>
            <pc:sldMasterMk cId="55976051" sldId="2147483660"/>
            <pc:sldLayoutMk cId="2395152439" sldId="2147483669"/>
          </pc:sldLayoutMkLst>
        </pc:sldLayoutChg>
        <pc:sldLayoutChg chg="new del replId">
          <pc:chgData name="Guarino, Bob" userId="a6c645ad-d426-4036-aa68-d5cc574890c4" providerId="ADAL" clId="{CB8F0B81-850E-4C85-B69E-9840FDC580F5}" dt="2024-01-15T19:29:18.002" v="12" actId="6938"/>
          <pc:sldLayoutMkLst>
            <pc:docMk/>
            <pc:sldMasterMk cId="55976051" sldId="2147483660"/>
            <pc:sldLayoutMk cId="2036988501" sldId="2147483670"/>
          </pc:sldLayoutMkLst>
        </pc:sldLayoutChg>
        <pc:sldLayoutChg chg="new del replId">
          <pc:chgData name="Guarino, Bob" userId="a6c645ad-d426-4036-aa68-d5cc574890c4" providerId="ADAL" clId="{CB8F0B81-850E-4C85-B69E-9840FDC580F5}" dt="2024-01-15T19:29:18.002" v="12" actId="6938"/>
          <pc:sldLayoutMkLst>
            <pc:docMk/>
            <pc:sldMasterMk cId="55976051" sldId="2147483660"/>
            <pc:sldLayoutMk cId="4079874938" sldId="2147483671"/>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F45-55DA-70FC-E57C-0E383DA05303}"/>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18B2B8D0-63C2-72DA-5C18-BC9DFD0936E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a:extLst>
              <a:ext uri="{FF2B5EF4-FFF2-40B4-BE49-F238E27FC236}">
                <a16:creationId xmlns:a16="http://schemas.microsoft.com/office/drawing/2014/main" id="{5956280A-E10B-906D-8955-39535F4FAED9}"/>
              </a:ext>
            </a:extLst>
          </p:cNvPr>
          <p:cNvSpPr>
            <a:spLocks noGrp="1"/>
          </p:cNvSpPr>
          <p:nvPr>
            <p:ph type="sldNum" sz="quarter" idx="12"/>
          </p:nvPr>
        </p:nvSpPr>
        <p:spPr/>
        <p:txBody>
          <a:bodyPr/>
          <a:lstStyle/>
          <a:p>
            <a:fld id="{202D31A8-3F3C-4650-826C-A5CA0270D776}" type="slidenum">
              <a:rPr lang="en-US" smtClean="0"/>
              <a:t>‹#›</a:t>
            </a:fld>
            <a:endParaRPr lang="en-US" dirty="0"/>
          </a:p>
        </p:txBody>
      </p:sp>
      <p:sp>
        <p:nvSpPr>
          <p:cNvPr id="7" name="Rectangle 6">
            <a:extLst>
              <a:ext uri="{FF2B5EF4-FFF2-40B4-BE49-F238E27FC236}">
                <a16:creationId xmlns:a16="http://schemas.microsoft.com/office/drawing/2014/main" id="{F72FD7C6-6A36-56D6-219A-C92F549D9906}"/>
              </a:ext>
            </a:extLst>
          </p:cNvPr>
          <p:cNvSpPr/>
          <p:nvPr userDrawn="1"/>
        </p:nvSpPr>
        <p:spPr>
          <a:xfrm>
            <a:off x="107434" y="0"/>
            <a:ext cx="11840421" cy="630942"/>
          </a:xfrm>
          <a:prstGeom prst="rect">
            <a:avLst/>
          </a:prstGeom>
          <a:noFill/>
        </p:spPr>
        <p:txBody>
          <a:bodyPr wrap="none" lIns="91440" tIns="45720" rIns="91440" bIns="45720">
            <a:spAutoFit/>
          </a:bodyPr>
          <a:lstStyle/>
          <a:p>
            <a:pPr algn="ctr"/>
            <a:r>
              <a:rPr lang="en-US" sz="3500" b="1" cap="none" spc="0" dirty="0">
                <a:ln w="22225">
                  <a:solidFill>
                    <a:schemeClr val="accent2"/>
                  </a:solidFill>
                  <a:prstDash val="solid"/>
                </a:ln>
                <a:solidFill>
                  <a:schemeClr val="accent2">
                    <a:lumMod val="40000"/>
                    <a:lumOff val="60000"/>
                  </a:schemeClr>
                </a:solidFill>
                <a:effectLst/>
              </a:rPr>
              <a:t>IIBA </a:t>
            </a:r>
            <a:r>
              <a:rPr lang="en-US" sz="3500" b="1" cap="none" spc="0" baseline="0" dirty="0">
                <a:ln w="22225">
                  <a:solidFill>
                    <a:schemeClr val="accent2"/>
                  </a:solidFill>
                  <a:prstDash val="solid"/>
                </a:ln>
                <a:solidFill>
                  <a:schemeClr val="accent2">
                    <a:lumMod val="40000"/>
                    <a:lumOff val="60000"/>
                  </a:schemeClr>
                </a:solidFill>
                <a:effectLst/>
              </a:rPr>
              <a:t>Sacramento Valley Chapter 2024 Annual General Meeting</a:t>
            </a:r>
          </a:p>
        </p:txBody>
      </p:sp>
    </p:spTree>
    <p:extLst>
      <p:ext uri="{BB962C8B-B14F-4D97-AF65-F5344CB8AC3E}">
        <p14:creationId xmlns:p14="http://schemas.microsoft.com/office/powerpoint/2010/main" val="4275183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7C238-6FDB-D0ED-175A-2ED828F85D2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531CB3D-921D-26E4-A0CA-46875156A59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7C7F83-7BB5-07A9-BE68-C8D58C7C20A0}"/>
              </a:ext>
            </a:extLst>
          </p:cNvPr>
          <p:cNvSpPr>
            <a:spLocks noGrp="1"/>
          </p:cNvSpPr>
          <p:nvPr>
            <p:ph type="dt" sz="half" idx="10"/>
          </p:nvPr>
        </p:nvSpPr>
        <p:spPr>
          <a:xfrm>
            <a:off x="838200" y="6356350"/>
            <a:ext cx="2743200" cy="365125"/>
          </a:xfrm>
          <a:prstGeom prst="rect">
            <a:avLst/>
          </a:prstGeom>
        </p:spPr>
        <p:txBody>
          <a:bodyPr/>
          <a:lstStyle/>
          <a:p>
            <a:fld id="{5BFE881A-2E71-4B3A-B9F5-80EBB0F83F52}" type="datetimeFigureOut">
              <a:rPr lang="en-US" smtClean="0"/>
              <a:t>1/16/2024</a:t>
            </a:fld>
            <a:endParaRPr lang="en-US" dirty="0"/>
          </a:p>
        </p:txBody>
      </p:sp>
      <p:sp>
        <p:nvSpPr>
          <p:cNvPr id="5" name="Footer Placeholder 4">
            <a:extLst>
              <a:ext uri="{FF2B5EF4-FFF2-40B4-BE49-F238E27FC236}">
                <a16:creationId xmlns:a16="http://schemas.microsoft.com/office/drawing/2014/main" id="{057BE0F3-4BBE-1F5D-9708-430B74CF3DDC}"/>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A8524ADF-5D1F-30D4-6B99-E0B8B56A7A34}"/>
              </a:ext>
            </a:extLst>
          </p:cNvPr>
          <p:cNvSpPr>
            <a:spLocks noGrp="1"/>
          </p:cNvSpPr>
          <p:nvPr>
            <p:ph type="sldNum" sz="quarter" idx="12"/>
          </p:nvPr>
        </p:nvSpPr>
        <p:spPr/>
        <p:txBody>
          <a:bodyPr/>
          <a:lstStyle/>
          <a:p>
            <a:fld id="{202D31A8-3F3C-4650-826C-A5CA0270D776}" type="slidenum">
              <a:rPr lang="en-US" smtClean="0"/>
              <a:t>‹#›</a:t>
            </a:fld>
            <a:endParaRPr lang="en-US" dirty="0"/>
          </a:p>
        </p:txBody>
      </p:sp>
    </p:spTree>
    <p:extLst>
      <p:ext uri="{BB962C8B-B14F-4D97-AF65-F5344CB8AC3E}">
        <p14:creationId xmlns:p14="http://schemas.microsoft.com/office/powerpoint/2010/main" val="93971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0FB474A-236C-5C11-0B86-DE76A027873E}"/>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C53B486-ADD5-40BB-F80E-5A9A1B57736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EAE0CC-7766-E3F5-45B7-EC742242BDE9}"/>
              </a:ext>
            </a:extLst>
          </p:cNvPr>
          <p:cNvSpPr>
            <a:spLocks noGrp="1"/>
          </p:cNvSpPr>
          <p:nvPr>
            <p:ph type="dt" sz="half" idx="10"/>
          </p:nvPr>
        </p:nvSpPr>
        <p:spPr>
          <a:xfrm>
            <a:off x="838200" y="6356350"/>
            <a:ext cx="2743200" cy="365125"/>
          </a:xfrm>
          <a:prstGeom prst="rect">
            <a:avLst/>
          </a:prstGeom>
        </p:spPr>
        <p:txBody>
          <a:bodyPr/>
          <a:lstStyle/>
          <a:p>
            <a:fld id="{5BFE881A-2E71-4B3A-B9F5-80EBB0F83F52}" type="datetimeFigureOut">
              <a:rPr lang="en-US" smtClean="0"/>
              <a:t>1/16/2024</a:t>
            </a:fld>
            <a:endParaRPr lang="en-US" dirty="0"/>
          </a:p>
        </p:txBody>
      </p:sp>
      <p:sp>
        <p:nvSpPr>
          <p:cNvPr id="5" name="Footer Placeholder 4">
            <a:extLst>
              <a:ext uri="{FF2B5EF4-FFF2-40B4-BE49-F238E27FC236}">
                <a16:creationId xmlns:a16="http://schemas.microsoft.com/office/drawing/2014/main" id="{B62EA864-C556-79EA-54FB-C9A14B2CFB56}"/>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9AC58EFC-8E27-9A4C-4471-2144428A1739}"/>
              </a:ext>
            </a:extLst>
          </p:cNvPr>
          <p:cNvSpPr>
            <a:spLocks noGrp="1"/>
          </p:cNvSpPr>
          <p:nvPr>
            <p:ph type="sldNum" sz="quarter" idx="12"/>
          </p:nvPr>
        </p:nvSpPr>
        <p:spPr/>
        <p:txBody>
          <a:bodyPr/>
          <a:lstStyle/>
          <a:p>
            <a:fld id="{202D31A8-3F3C-4650-826C-A5CA0270D776}" type="slidenum">
              <a:rPr lang="en-US" smtClean="0"/>
              <a:t>‹#›</a:t>
            </a:fld>
            <a:endParaRPr lang="en-US" dirty="0"/>
          </a:p>
        </p:txBody>
      </p:sp>
    </p:spTree>
    <p:extLst>
      <p:ext uri="{BB962C8B-B14F-4D97-AF65-F5344CB8AC3E}">
        <p14:creationId xmlns:p14="http://schemas.microsoft.com/office/powerpoint/2010/main" val="26527699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27FCF-F850-96E9-FD55-1B280E56B25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B295ADF-A844-783A-B4CD-22F0DBDC20A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0229A3-1929-B272-FCE9-38B66E6DBBE7}"/>
              </a:ext>
            </a:extLst>
          </p:cNvPr>
          <p:cNvSpPr>
            <a:spLocks noGrp="1"/>
          </p:cNvSpPr>
          <p:nvPr>
            <p:ph type="dt" sz="half" idx="10"/>
          </p:nvPr>
        </p:nvSpPr>
        <p:spPr>
          <a:xfrm>
            <a:off x="838200" y="6356350"/>
            <a:ext cx="2743200" cy="365125"/>
          </a:xfrm>
          <a:prstGeom prst="rect">
            <a:avLst/>
          </a:prstGeom>
        </p:spPr>
        <p:txBody>
          <a:bodyPr/>
          <a:lstStyle/>
          <a:p>
            <a:fld id="{5BFE881A-2E71-4B3A-B9F5-80EBB0F83F52}" type="datetimeFigureOut">
              <a:rPr lang="en-US" smtClean="0"/>
              <a:t>1/16/2024</a:t>
            </a:fld>
            <a:endParaRPr lang="en-US" dirty="0"/>
          </a:p>
        </p:txBody>
      </p:sp>
      <p:sp>
        <p:nvSpPr>
          <p:cNvPr id="5" name="Footer Placeholder 4">
            <a:extLst>
              <a:ext uri="{FF2B5EF4-FFF2-40B4-BE49-F238E27FC236}">
                <a16:creationId xmlns:a16="http://schemas.microsoft.com/office/drawing/2014/main" id="{139301D5-489E-1A4C-2469-F93DD8DCFC20}"/>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58C94E86-D0EF-872F-5288-52A5ADD66D5B}"/>
              </a:ext>
            </a:extLst>
          </p:cNvPr>
          <p:cNvSpPr>
            <a:spLocks noGrp="1"/>
          </p:cNvSpPr>
          <p:nvPr>
            <p:ph type="sldNum" sz="quarter" idx="12"/>
          </p:nvPr>
        </p:nvSpPr>
        <p:spPr/>
        <p:txBody>
          <a:bodyPr/>
          <a:lstStyle/>
          <a:p>
            <a:fld id="{202D31A8-3F3C-4650-826C-A5CA0270D776}" type="slidenum">
              <a:rPr lang="en-US" smtClean="0"/>
              <a:t>‹#›</a:t>
            </a:fld>
            <a:endParaRPr lang="en-US" dirty="0"/>
          </a:p>
        </p:txBody>
      </p:sp>
    </p:spTree>
    <p:extLst>
      <p:ext uri="{BB962C8B-B14F-4D97-AF65-F5344CB8AC3E}">
        <p14:creationId xmlns:p14="http://schemas.microsoft.com/office/powerpoint/2010/main" val="18205914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8BFAB-E13E-2CF4-E859-072504FAD1A0}"/>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9A13233-521F-0B55-E6C0-90E302B64A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5EE51F5-474C-6C5D-A043-32FE4FF6F03B}"/>
              </a:ext>
            </a:extLst>
          </p:cNvPr>
          <p:cNvSpPr>
            <a:spLocks noGrp="1"/>
          </p:cNvSpPr>
          <p:nvPr>
            <p:ph type="dt" sz="half" idx="10"/>
          </p:nvPr>
        </p:nvSpPr>
        <p:spPr>
          <a:xfrm>
            <a:off x="838200" y="6356350"/>
            <a:ext cx="2743200" cy="365125"/>
          </a:xfrm>
          <a:prstGeom prst="rect">
            <a:avLst/>
          </a:prstGeom>
        </p:spPr>
        <p:txBody>
          <a:bodyPr/>
          <a:lstStyle/>
          <a:p>
            <a:fld id="{5BFE881A-2E71-4B3A-B9F5-80EBB0F83F52}" type="datetimeFigureOut">
              <a:rPr lang="en-US" smtClean="0"/>
              <a:t>1/16/2024</a:t>
            </a:fld>
            <a:endParaRPr lang="en-US" dirty="0"/>
          </a:p>
        </p:txBody>
      </p:sp>
      <p:sp>
        <p:nvSpPr>
          <p:cNvPr id="5" name="Footer Placeholder 4">
            <a:extLst>
              <a:ext uri="{FF2B5EF4-FFF2-40B4-BE49-F238E27FC236}">
                <a16:creationId xmlns:a16="http://schemas.microsoft.com/office/drawing/2014/main" id="{6F80A37D-44CC-53AE-C65C-768202B8E993}"/>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A223CFDB-8A57-DC9B-B53E-9A0135FDD11C}"/>
              </a:ext>
            </a:extLst>
          </p:cNvPr>
          <p:cNvSpPr>
            <a:spLocks noGrp="1"/>
          </p:cNvSpPr>
          <p:nvPr>
            <p:ph type="sldNum" sz="quarter" idx="12"/>
          </p:nvPr>
        </p:nvSpPr>
        <p:spPr/>
        <p:txBody>
          <a:bodyPr/>
          <a:lstStyle/>
          <a:p>
            <a:fld id="{202D31A8-3F3C-4650-826C-A5CA0270D776}" type="slidenum">
              <a:rPr lang="en-US" smtClean="0"/>
              <a:t>‹#›</a:t>
            </a:fld>
            <a:endParaRPr lang="en-US" dirty="0"/>
          </a:p>
        </p:txBody>
      </p:sp>
    </p:spTree>
    <p:extLst>
      <p:ext uri="{BB962C8B-B14F-4D97-AF65-F5344CB8AC3E}">
        <p14:creationId xmlns:p14="http://schemas.microsoft.com/office/powerpoint/2010/main" val="2832968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5689AA-E024-69D4-4771-D272B3596CD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30C3B8E-40AA-57C9-FAA5-FFB01418631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050077F-15B2-A4F2-6106-E056E3CFDEB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0782302-30DE-1178-1033-CB938E3204E5}"/>
              </a:ext>
            </a:extLst>
          </p:cNvPr>
          <p:cNvSpPr>
            <a:spLocks noGrp="1"/>
          </p:cNvSpPr>
          <p:nvPr>
            <p:ph type="dt" sz="half" idx="10"/>
          </p:nvPr>
        </p:nvSpPr>
        <p:spPr>
          <a:xfrm>
            <a:off x="838200" y="6356350"/>
            <a:ext cx="2743200" cy="365125"/>
          </a:xfrm>
          <a:prstGeom prst="rect">
            <a:avLst/>
          </a:prstGeom>
        </p:spPr>
        <p:txBody>
          <a:bodyPr/>
          <a:lstStyle/>
          <a:p>
            <a:fld id="{5BFE881A-2E71-4B3A-B9F5-80EBB0F83F52}" type="datetimeFigureOut">
              <a:rPr lang="en-US" smtClean="0"/>
              <a:t>1/16/2024</a:t>
            </a:fld>
            <a:endParaRPr lang="en-US" dirty="0"/>
          </a:p>
        </p:txBody>
      </p:sp>
      <p:sp>
        <p:nvSpPr>
          <p:cNvPr id="6" name="Footer Placeholder 5">
            <a:extLst>
              <a:ext uri="{FF2B5EF4-FFF2-40B4-BE49-F238E27FC236}">
                <a16:creationId xmlns:a16="http://schemas.microsoft.com/office/drawing/2014/main" id="{6F2BB8ED-D383-0027-C6E7-2AC22C663A96}"/>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8D78A18D-4E45-63BF-1C2A-E7AD1FA1C391}"/>
              </a:ext>
            </a:extLst>
          </p:cNvPr>
          <p:cNvSpPr>
            <a:spLocks noGrp="1"/>
          </p:cNvSpPr>
          <p:nvPr>
            <p:ph type="sldNum" sz="quarter" idx="12"/>
          </p:nvPr>
        </p:nvSpPr>
        <p:spPr/>
        <p:txBody>
          <a:bodyPr/>
          <a:lstStyle/>
          <a:p>
            <a:fld id="{202D31A8-3F3C-4650-826C-A5CA0270D776}" type="slidenum">
              <a:rPr lang="en-US" smtClean="0"/>
              <a:t>‹#›</a:t>
            </a:fld>
            <a:endParaRPr lang="en-US" dirty="0"/>
          </a:p>
        </p:txBody>
      </p:sp>
    </p:spTree>
    <p:extLst>
      <p:ext uri="{BB962C8B-B14F-4D97-AF65-F5344CB8AC3E}">
        <p14:creationId xmlns:p14="http://schemas.microsoft.com/office/powerpoint/2010/main" val="36443568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605CAE-158C-C1D2-33CD-596086B60197}"/>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A78C299B-FFEB-349E-77A9-85D1062FEA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033D9FE-A142-246F-570F-C81C133A747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D02767-99E2-B7E4-911E-2A2EEC3C8A3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9062288-AA7B-4383-F413-76DDA450D6E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D83880D-4C15-D028-9CA1-66D5F4F733B2}"/>
              </a:ext>
            </a:extLst>
          </p:cNvPr>
          <p:cNvSpPr>
            <a:spLocks noGrp="1"/>
          </p:cNvSpPr>
          <p:nvPr>
            <p:ph type="dt" sz="half" idx="10"/>
          </p:nvPr>
        </p:nvSpPr>
        <p:spPr>
          <a:xfrm>
            <a:off x="838200" y="6356350"/>
            <a:ext cx="2743200" cy="365125"/>
          </a:xfrm>
          <a:prstGeom prst="rect">
            <a:avLst/>
          </a:prstGeom>
        </p:spPr>
        <p:txBody>
          <a:bodyPr/>
          <a:lstStyle/>
          <a:p>
            <a:fld id="{5BFE881A-2E71-4B3A-B9F5-80EBB0F83F52}" type="datetimeFigureOut">
              <a:rPr lang="en-US" smtClean="0"/>
              <a:t>1/16/2024</a:t>
            </a:fld>
            <a:endParaRPr lang="en-US" dirty="0"/>
          </a:p>
        </p:txBody>
      </p:sp>
      <p:sp>
        <p:nvSpPr>
          <p:cNvPr id="8" name="Footer Placeholder 7">
            <a:extLst>
              <a:ext uri="{FF2B5EF4-FFF2-40B4-BE49-F238E27FC236}">
                <a16:creationId xmlns:a16="http://schemas.microsoft.com/office/drawing/2014/main" id="{C5040D8A-FF74-789A-5192-B7A4EF170895}"/>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9" name="Slide Number Placeholder 8">
            <a:extLst>
              <a:ext uri="{FF2B5EF4-FFF2-40B4-BE49-F238E27FC236}">
                <a16:creationId xmlns:a16="http://schemas.microsoft.com/office/drawing/2014/main" id="{2D567A63-B9D1-6AB1-96BC-D69BBDC5D7DC}"/>
              </a:ext>
            </a:extLst>
          </p:cNvPr>
          <p:cNvSpPr>
            <a:spLocks noGrp="1"/>
          </p:cNvSpPr>
          <p:nvPr>
            <p:ph type="sldNum" sz="quarter" idx="12"/>
          </p:nvPr>
        </p:nvSpPr>
        <p:spPr/>
        <p:txBody>
          <a:bodyPr/>
          <a:lstStyle/>
          <a:p>
            <a:fld id="{202D31A8-3F3C-4650-826C-A5CA0270D776}" type="slidenum">
              <a:rPr lang="en-US" smtClean="0"/>
              <a:t>‹#›</a:t>
            </a:fld>
            <a:endParaRPr lang="en-US" dirty="0"/>
          </a:p>
        </p:txBody>
      </p:sp>
    </p:spTree>
    <p:extLst>
      <p:ext uri="{BB962C8B-B14F-4D97-AF65-F5344CB8AC3E}">
        <p14:creationId xmlns:p14="http://schemas.microsoft.com/office/powerpoint/2010/main" val="39275088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0E753-1563-5CE6-1668-CD9AB5A2E69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CBDBE0C9-5752-8A9D-8C34-46FAD12EA43E}"/>
              </a:ext>
            </a:extLst>
          </p:cNvPr>
          <p:cNvSpPr>
            <a:spLocks noGrp="1"/>
          </p:cNvSpPr>
          <p:nvPr>
            <p:ph type="dt" sz="half" idx="10"/>
          </p:nvPr>
        </p:nvSpPr>
        <p:spPr>
          <a:xfrm>
            <a:off x="838200" y="6356350"/>
            <a:ext cx="2743200" cy="365125"/>
          </a:xfrm>
          <a:prstGeom prst="rect">
            <a:avLst/>
          </a:prstGeom>
        </p:spPr>
        <p:txBody>
          <a:bodyPr/>
          <a:lstStyle/>
          <a:p>
            <a:fld id="{5BFE881A-2E71-4B3A-B9F5-80EBB0F83F52}" type="datetimeFigureOut">
              <a:rPr lang="en-US" smtClean="0"/>
              <a:t>1/16/2024</a:t>
            </a:fld>
            <a:endParaRPr lang="en-US" dirty="0"/>
          </a:p>
        </p:txBody>
      </p:sp>
      <p:sp>
        <p:nvSpPr>
          <p:cNvPr id="4" name="Footer Placeholder 3">
            <a:extLst>
              <a:ext uri="{FF2B5EF4-FFF2-40B4-BE49-F238E27FC236}">
                <a16:creationId xmlns:a16="http://schemas.microsoft.com/office/drawing/2014/main" id="{C7E5F91A-EE57-E9FC-6BD0-FF56E1BC86FB}"/>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EF7B0D77-0C1F-460E-AF08-E273B11030FE}"/>
              </a:ext>
            </a:extLst>
          </p:cNvPr>
          <p:cNvSpPr>
            <a:spLocks noGrp="1"/>
          </p:cNvSpPr>
          <p:nvPr>
            <p:ph type="sldNum" sz="quarter" idx="12"/>
          </p:nvPr>
        </p:nvSpPr>
        <p:spPr/>
        <p:txBody>
          <a:bodyPr/>
          <a:lstStyle/>
          <a:p>
            <a:fld id="{202D31A8-3F3C-4650-826C-A5CA0270D776}" type="slidenum">
              <a:rPr lang="en-US" smtClean="0"/>
              <a:t>‹#›</a:t>
            </a:fld>
            <a:endParaRPr lang="en-US" dirty="0"/>
          </a:p>
        </p:txBody>
      </p:sp>
    </p:spTree>
    <p:extLst>
      <p:ext uri="{BB962C8B-B14F-4D97-AF65-F5344CB8AC3E}">
        <p14:creationId xmlns:p14="http://schemas.microsoft.com/office/powerpoint/2010/main" val="1555543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7EB746-79F2-DD91-D78B-C4D0F405643C}"/>
              </a:ext>
            </a:extLst>
          </p:cNvPr>
          <p:cNvSpPr>
            <a:spLocks noGrp="1"/>
          </p:cNvSpPr>
          <p:nvPr>
            <p:ph type="dt" sz="half" idx="10"/>
          </p:nvPr>
        </p:nvSpPr>
        <p:spPr>
          <a:xfrm>
            <a:off x="838200" y="6356350"/>
            <a:ext cx="2743200" cy="365125"/>
          </a:xfrm>
          <a:prstGeom prst="rect">
            <a:avLst/>
          </a:prstGeom>
        </p:spPr>
        <p:txBody>
          <a:bodyPr/>
          <a:lstStyle/>
          <a:p>
            <a:fld id="{5BFE881A-2E71-4B3A-B9F5-80EBB0F83F52}" type="datetimeFigureOut">
              <a:rPr lang="en-US" smtClean="0"/>
              <a:t>1/16/2024</a:t>
            </a:fld>
            <a:endParaRPr lang="en-US" dirty="0"/>
          </a:p>
        </p:txBody>
      </p:sp>
      <p:sp>
        <p:nvSpPr>
          <p:cNvPr id="3" name="Footer Placeholder 2">
            <a:extLst>
              <a:ext uri="{FF2B5EF4-FFF2-40B4-BE49-F238E27FC236}">
                <a16:creationId xmlns:a16="http://schemas.microsoft.com/office/drawing/2014/main" id="{96CDAEA1-BFCD-2BE4-22AE-C1AD6242340E}"/>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897383B4-792A-A8BC-AA47-657805FC7614}"/>
              </a:ext>
            </a:extLst>
          </p:cNvPr>
          <p:cNvSpPr>
            <a:spLocks noGrp="1"/>
          </p:cNvSpPr>
          <p:nvPr>
            <p:ph type="sldNum" sz="quarter" idx="12"/>
          </p:nvPr>
        </p:nvSpPr>
        <p:spPr/>
        <p:txBody>
          <a:bodyPr/>
          <a:lstStyle/>
          <a:p>
            <a:fld id="{202D31A8-3F3C-4650-826C-A5CA0270D776}" type="slidenum">
              <a:rPr lang="en-US" smtClean="0"/>
              <a:t>‹#›</a:t>
            </a:fld>
            <a:endParaRPr lang="en-US" dirty="0"/>
          </a:p>
        </p:txBody>
      </p:sp>
    </p:spTree>
    <p:extLst>
      <p:ext uri="{BB962C8B-B14F-4D97-AF65-F5344CB8AC3E}">
        <p14:creationId xmlns:p14="http://schemas.microsoft.com/office/powerpoint/2010/main" val="11764397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CCB3B-EB04-DA30-6539-9A90B990392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E4EE61F-8F50-180D-23D3-8BB6B3A7586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916FF4C-7D1B-25E4-4292-8CD7B407B2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7752BF-7D5F-7093-6659-E1C725F53D9F}"/>
              </a:ext>
            </a:extLst>
          </p:cNvPr>
          <p:cNvSpPr>
            <a:spLocks noGrp="1"/>
          </p:cNvSpPr>
          <p:nvPr>
            <p:ph type="dt" sz="half" idx="10"/>
          </p:nvPr>
        </p:nvSpPr>
        <p:spPr>
          <a:xfrm>
            <a:off x="838200" y="6356350"/>
            <a:ext cx="2743200" cy="365125"/>
          </a:xfrm>
          <a:prstGeom prst="rect">
            <a:avLst/>
          </a:prstGeom>
        </p:spPr>
        <p:txBody>
          <a:bodyPr/>
          <a:lstStyle/>
          <a:p>
            <a:fld id="{5BFE881A-2E71-4B3A-B9F5-80EBB0F83F52}" type="datetimeFigureOut">
              <a:rPr lang="en-US" smtClean="0"/>
              <a:t>1/16/2024</a:t>
            </a:fld>
            <a:endParaRPr lang="en-US" dirty="0"/>
          </a:p>
        </p:txBody>
      </p:sp>
      <p:sp>
        <p:nvSpPr>
          <p:cNvPr id="6" name="Footer Placeholder 5">
            <a:extLst>
              <a:ext uri="{FF2B5EF4-FFF2-40B4-BE49-F238E27FC236}">
                <a16:creationId xmlns:a16="http://schemas.microsoft.com/office/drawing/2014/main" id="{87D7384B-E855-6809-49F0-639678EB8C56}"/>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E3A263ED-1A83-71AD-654C-EB6795B6B381}"/>
              </a:ext>
            </a:extLst>
          </p:cNvPr>
          <p:cNvSpPr>
            <a:spLocks noGrp="1"/>
          </p:cNvSpPr>
          <p:nvPr>
            <p:ph type="sldNum" sz="quarter" idx="12"/>
          </p:nvPr>
        </p:nvSpPr>
        <p:spPr/>
        <p:txBody>
          <a:bodyPr/>
          <a:lstStyle/>
          <a:p>
            <a:fld id="{202D31A8-3F3C-4650-826C-A5CA0270D776}" type="slidenum">
              <a:rPr lang="en-US" smtClean="0"/>
              <a:t>‹#›</a:t>
            </a:fld>
            <a:endParaRPr lang="en-US" dirty="0"/>
          </a:p>
        </p:txBody>
      </p:sp>
    </p:spTree>
    <p:extLst>
      <p:ext uri="{BB962C8B-B14F-4D97-AF65-F5344CB8AC3E}">
        <p14:creationId xmlns:p14="http://schemas.microsoft.com/office/powerpoint/2010/main" val="32953688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1DA25-B6A4-BFFB-EBE1-0B3EE63D67F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08C0A18-139F-3835-7507-A024B9EDD50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C32CAA8-6466-9BD1-0189-35B434907F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131B1A-A7A0-9CAF-62DC-5A0130B1253D}"/>
              </a:ext>
            </a:extLst>
          </p:cNvPr>
          <p:cNvSpPr>
            <a:spLocks noGrp="1"/>
          </p:cNvSpPr>
          <p:nvPr>
            <p:ph type="dt" sz="half" idx="10"/>
          </p:nvPr>
        </p:nvSpPr>
        <p:spPr>
          <a:xfrm>
            <a:off x="838200" y="6356350"/>
            <a:ext cx="2743200" cy="365125"/>
          </a:xfrm>
          <a:prstGeom prst="rect">
            <a:avLst/>
          </a:prstGeom>
        </p:spPr>
        <p:txBody>
          <a:bodyPr/>
          <a:lstStyle/>
          <a:p>
            <a:fld id="{5BFE881A-2E71-4B3A-B9F5-80EBB0F83F52}" type="datetimeFigureOut">
              <a:rPr lang="en-US" smtClean="0"/>
              <a:t>1/16/2024</a:t>
            </a:fld>
            <a:endParaRPr lang="en-US" dirty="0"/>
          </a:p>
        </p:txBody>
      </p:sp>
      <p:sp>
        <p:nvSpPr>
          <p:cNvPr id="6" name="Footer Placeholder 5">
            <a:extLst>
              <a:ext uri="{FF2B5EF4-FFF2-40B4-BE49-F238E27FC236}">
                <a16:creationId xmlns:a16="http://schemas.microsoft.com/office/drawing/2014/main" id="{F8BDBE10-0140-F4E7-6300-ECFED8D237D1}"/>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EF733E68-A212-5DF9-118C-4F55AD613348}"/>
              </a:ext>
            </a:extLst>
          </p:cNvPr>
          <p:cNvSpPr>
            <a:spLocks noGrp="1"/>
          </p:cNvSpPr>
          <p:nvPr>
            <p:ph type="sldNum" sz="quarter" idx="12"/>
          </p:nvPr>
        </p:nvSpPr>
        <p:spPr/>
        <p:txBody>
          <a:bodyPr/>
          <a:lstStyle/>
          <a:p>
            <a:fld id="{202D31A8-3F3C-4650-826C-A5CA0270D776}" type="slidenum">
              <a:rPr lang="en-US" smtClean="0"/>
              <a:t>‹#›</a:t>
            </a:fld>
            <a:endParaRPr lang="en-US" dirty="0"/>
          </a:p>
        </p:txBody>
      </p:sp>
    </p:spTree>
    <p:extLst>
      <p:ext uri="{BB962C8B-B14F-4D97-AF65-F5344CB8AC3E}">
        <p14:creationId xmlns:p14="http://schemas.microsoft.com/office/powerpoint/2010/main" val="6727309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9F709A3-D21B-6F12-58A6-02DB7388767B}"/>
              </a:ext>
            </a:extLst>
          </p:cNvPr>
          <p:cNvSpPr>
            <a:spLocks noGrp="1"/>
          </p:cNvSpPr>
          <p:nvPr>
            <p:ph type="body" idx="1"/>
          </p:nvPr>
        </p:nvSpPr>
        <p:spPr>
          <a:xfrm>
            <a:off x="381000" y="790151"/>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092448EB-FE04-1EED-7D3E-07900D012AE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2D31A8-3F3C-4650-826C-A5CA0270D776}" type="slidenum">
              <a:rPr lang="en-US" smtClean="0"/>
              <a:t>‹#›</a:t>
            </a:fld>
            <a:endParaRPr lang="en-US" dirty="0"/>
          </a:p>
        </p:txBody>
      </p:sp>
      <p:pic>
        <p:nvPicPr>
          <p:cNvPr id="8" name="Picture 7">
            <a:extLst>
              <a:ext uri="{FF2B5EF4-FFF2-40B4-BE49-F238E27FC236}">
                <a16:creationId xmlns:a16="http://schemas.microsoft.com/office/drawing/2014/main" id="{929E8D2A-2B6B-0975-D2AF-F7B99F5ADF5C}"/>
              </a:ext>
            </a:extLst>
          </p:cNvPr>
          <p:cNvPicPr>
            <a:picLocks noChangeAspect="1"/>
          </p:cNvPicPr>
          <p:nvPr userDrawn="1"/>
        </p:nvPicPr>
        <p:blipFill>
          <a:blip r:embed="rId13"/>
          <a:stretch>
            <a:fillRect/>
          </a:stretch>
        </p:blipFill>
        <p:spPr>
          <a:xfrm>
            <a:off x="6613277" y="6185002"/>
            <a:ext cx="1523916" cy="628900"/>
          </a:xfrm>
          <a:prstGeom prst="rect">
            <a:avLst/>
          </a:prstGeom>
        </p:spPr>
      </p:pic>
      <p:sp>
        <p:nvSpPr>
          <p:cNvPr id="9" name="Rectangle 8">
            <a:extLst>
              <a:ext uri="{FF2B5EF4-FFF2-40B4-BE49-F238E27FC236}">
                <a16:creationId xmlns:a16="http://schemas.microsoft.com/office/drawing/2014/main" id="{0607E109-5F7E-91B6-D9A7-6F7FF66E2BD8}"/>
              </a:ext>
            </a:extLst>
          </p:cNvPr>
          <p:cNvSpPr/>
          <p:nvPr userDrawn="1"/>
        </p:nvSpPr>
        <p:spPr>
          <a:xfrm>
            <a:off x="107434" y="0"/>
            <a:ext cx="11840421" cy="630942"/>
          </a:xfrm>
          <a:prstGeom prst="rect">
            <a:avLst/>
          </a:prstGeom>
          <a:noFill/>
        </p:spPr>
        <p:txBody>
          <a:bodyPr wrap="none" lIns="91440" tIns="45720" rIns="91440" bIns="45720">
            <a:spAutoFit/>
          </a:bodyPr>
          <a:lstStyle/>
          <a:p>
            <a:pPr algn="ctr"/>
            <a:r>
              <a:rPr lang="en-US" sz="3500" b="1" cap="none" spc="0" dirty="0">
                <a:ln w="22225">
                  <a:solidFill>
                    <a:schemeClr val="accent2"/>
                  </a:solidFill>
                  <a:prstDash val="solid"/>
                </a:ln>
                <a:solidFill>
                  <a:schemeClr val="accent2">
                    <a:lumMod val="40000"/>
                    <a:lumOff val="60000"/>
                  </a:schemeClr>
                </a:solidFill>
                <a:effectLst/>
              </a:rPr>
              <a:t>IIBA </a:t>
            </a:r>
            <a:r>
              <a:rPr lang="en-US" sz="3500" b="1" cap="none" spc="0" baseline="0" dirty="0">
                <a:ln w="22225">
                  <a:solidFill>
                    <a:schemeClr val="accent2"/>
                  </a:solidFill>
                  <a:prstDash val="solid"/>
                </a:ln>
                <a:solidFill>
                  <a:schemeClr val="accent2">
                    <a:lumMod val="40000"/>
                    <a:lumOff val="60000"/>
                  </a:schemeClr>
                </a:solidFill>
                <a:effectLst/>
              </a:rPr>
              <a:t>Sacramento Valley Chapter 2024 Annual General Meeting</a:t>
            </a:r>
          </a:p>
        </p:txBody>
      </p:sp>
      <p:pic>
        <p:nvPicPr>
          <p:cNvPr id="11" name="Picture 10">
            <a:extLst>
              <a:ext uri="{FF2B5EF4-FFF2-40B4-BE49-F238E27FC236}">
                <a16:creationId xmlns:a16="http://schemas.microsoft.com/office/drawing/2014/main" id="{71687DEA-B7F3-DF61-24ED-95E1CF368EC0}"/>
              </a:ext>
            </a:extLst>
          </p:cNvPr>
          <p:cNvPicPr>
            <a:picLocks noChangeAspect="1"/>
          </p:cNvPicPr>
          <p:nvPr userDrawn="1"/>
        </p:nvPicPr>
        <p:blipFill>
          <a:blip r:embed="rId14"/>
          <a:stretch>
            <a:fillRect/>
          </a:stretch>
        </p:blipFill>
        <p:spPr>
          <a:xfrm>
            <a:off x="4849087" y="6177959"/>
            <a:ext cx="1626524" cy="635943"/>
          </a:xfrm>
          <a:prstGeom prst="rect">
            <a:avLst/>
          </a:prstGeom>
        </p:spPr>
      </p:pic>
      <p:pic>
        <p:nvPicPr>
          <p:cNvPr id="13" name="Picture 12">
            <a:extLst>
              <a:ext uri="{FF2B5EF4-FFF2-40B4-BE49-F238E27FC236}">
                <a16:creationId xmlns:a16="http://schemas.microsoft.com/office/drawing/2014/main" id="{74EF4B79-46AF-F8A0-DF41-8915FEC62DCF}"/>
              </a:ext>
            </a:extLst>
          </p:cNvPr>
          <p:cNvPicPr>
            <a:picLocks noChangeAspect="1"/>
          </p:cNvPicPr>
          <p:nvPr userDrawn="1"/>
        </p:nvPicPr>
        <p:blipFill>
          <a:blip r:embed="rId15"/>
          <a:stretch>
            <a:fillRect/>
          </a:stretch>
        </p:blipFill>
        <p:spPr>
          <a:xfrm>
            <a:off x="3779303" y="6206660"/>
            <a:ext cx="776067" cy="599149"/>
          </a:xfrm>
          <a:prstGeom prst="rect">
            <a:avLst/>
          </a:prstGeom>
        </p:spPr>
      </p:pic>
      <p:pic>
        <p:nvPicPr>
          <p:cNvPr id="15" name="Picture 14">
            <a:extLst>
              <a:ext uri="{FF2B5EF4-FFF2-40B4-BE49-F238E27FC236}">
                <a16:creationId xmlns:a16="http://schemas.microsoft.com/office/drawing/2014/main" id="{428AD661-A0F7-1E9F-9759-F11DEE46C9C9}"/>
              </a:ext>
            </a:extLst>
          </p:cNvPr>
          <p:cNvPicPr>
            <a:picLocks noChangeAspect="1"/>
          </p:cNvPicPr>
          <p:nvPr userDrawn="1"/>
        </p:nvPicPr>
        <p:blipFill>
          <a:blip r:embed="rId16"/>
          <a:stretch>
            <a:fillRect/>
          </a:stretch>
        </p:blipFill>
        <p:spPr>
          <a:xfrm>
            <a:off x="2259209" y="6185002"/>
            <a:ext cx="1382428" cy="607990"/>
          </a:xfrm>
          <a:prstGeom prst="rect">
            <a:avLst/>
          </a:prstGeom>
        </p:spPr>
      </p:pic>
      <p:pic>
        <p:nvPicPr>
          <p:cNvPr id="17" name="Picture 16">
            <a:extLst>
              <a:ext uri="{FF2B5EF4-FFF2-40B4-BE49-F238E27FC236}">
                <a16:creationId xmlns:a16="http://schemas.microsoft.com/office/drawing/2014/main" id="{E43F5636-0A5C-DD4C-46B9-C86CB40632BF}"/>
              </a:ext>
            </a:extLst>
          </p:cNvPr>
          <p:cNvPicPr>
            <a:picLocks noChangeAspect="1"/>
          </p:cNvPicPr>
          <p:nvPr userDrawn="1"/>
        </p:nvPicPr>
        <p:blipFill>
          <a:blip r:embed="rId17"/>
          <a:stretch>
            <a:fillRect/>
          </a:stretch>
        </p:blipFill>
        <p:spPr>
          <a:xfrm>
            <a:off x="568124" y="6128100"/>
            <a:ext cx="1306156" cy="593376"/>
          </a:xfrm>
          <a:prstGeom prst="rect">
            <a:avLst/>
          </a:prstGeom>
        </p:spPr>
      </p:pic>
    </p:spTree>
    <p:extLst>
      <p:ext uri="{BB962C8B-B14F-4D97-AF65-F5344CB8AC3E}">
        <p14:creationId xmlns:p14="http://schemas.microsoft.com/office/powerpoint/2010/main" val="41840794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s://www.iiba.org/professional-development/knowledge-centre/webinars/#upcoming-webinars" TargetMode="External"/><Relationship Id="rId2" Type="http://schemas.openxmlformats.org/officeDocument/2006/relationships/hyperlink" Target="https://my.iiba.org/portal/s/events?_ga=2.8575413.181348906.1705419946-188222519.1695231436" TargetMode="Externa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hyperlink" Target="https://sacramento.iiba.org/join-our-2024-spring-babok-study-group" TargetMode="Externa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8" Type="http://schemas.openxmlformats.org/officeDocument/2006/relationships/hyperlink" Target="https://www.apexsystems.com/" TargetMode="External"/><Relationship Id="rId3" Type="http://schemas.openxmlformats.org/officeDocument/2006/relationships/image" Target="../media/image19.png"/><Relationship Id="rId7" Type="http://schemas.openxmlformats.org/officeDocument/2006/relationships/image" Target="../media/image21.png"/><Relationship Id="rId2" Type="http://schemas.openxmlformats.org/officeDocument/2006/relationships/hyperlink" Target="https://www.experis.com/" TargetMode="External"/><Relationship Id="rId1" Type="http://schemas.openxmlformats.org/officeDocument/2006/relationships/slideLayout" Target="../slideLayouts/slideLayout1.xml"/><Relationship Id="rId6" Type="http://schemas.openxmlformats.org/officeDocument/2006/relationships/hyperlink" Target="http://www.whythinkdev.com/" TargetMode="External"/><Relationship Id="rId11" Type="http://schemas.openxmlformats.org/officeDocument/2006/relationships/image" Target="../media/image23.png"/><Relationship Id="rId5" Type="http://schemas.openxmlformats.org/officeDocument/2006/relationships/image" Target="../media/image20.png"/><Relationship Id="rId10" Type="http://schemas.openxmlformats.org/officeDocument/2006/relationships/hyperlink" Target="https://www.watermarklearning.com/" TargetMode="External"/><Relationship Id="rId4" Type="http://schemas.openxmlformats.org/officeDocument/2006/relationships/hyperlink" Target="https://b2ttraining.com/" TargetMode="External"/><Relationship Id="rId9"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mailto:president@sacramento.iiba.org" TargetMode="External"/><Relationship Id="rId2" Type="http://schemas.openxmlformats.org/officeDocument/2006/relationships/hyperlink" Target="https://sacramento.iiba.org/governance-laws"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mailto:president@sacramento.iiba.org" TargetMode="External"/><Relationship Id="rId2" Type="http://schemas.openxmlformats.org/officeDocument/2006/relationships/hyperlink" Target="https://sacramento.iiba.org/sites/sacramento/files/governance/Board%20of%20Directors%20Position%20Responsibilities%2001-16-2024.pdf" TargetMode="Externa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hyperlink" Target="https://sacramento.iiba.org/" TargetMode="Externa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108BAC-115F-50BD-48BD-8B3F83E1096C}"/>
              </a:ext>
            </a:extLst>
          </p:cNvPr>
          <p:cNvSpPr>
            <a:spLocks noGrp="1"/>
          </p:cNvSpPr>
          <p:nvPr>
            <p:ph type="ctrTitle"/>
          </p:nvPr>
        </p:nvSpPr>
        <p:spPr>
          <a:xfrm>
            <a:off x="4468536" y="660969"/>
            <a:ext cx="3408727" cy="542852"/>
          </a:xfrm>
        </p:spPr>
        <p:txBody>
          <a:bodyPr/>
          <a:lstStyle/>
          <a:p>
            <a:r>
              <a:rPr lang="en-US" sz="3600" b="1" dirty="0"/>
              <a:t>Welcome!</a:t>
            </a:r>
          </a:p>
        </p:txBody>
      </p:sp>
      <p:sp>
        <p:nvSpPr>
          <p:cNvPr id="3" name="Subtitle 2">
            <a:extLst>
              <a:ext uri="{FF2B5EF4-FFF2-40B4-BE49-F238E27FC236}">
                <a16:creationId xmlns:a16="http://schemas.microsoft.com/office/drawing/2014/main" id="{3D9F1746-A059-5118-2488-BDACB50613EA}"/>
              </a:ext>
            </a:extLst>
          </p:cNvPr>
          <p:cNvSpPr>
            <a:spLocks noGrp="1"/>
          </p:cNvSpPr>
          <p:nvPr>
            <p:ph type="subTitle" idx="1"/>
          </p:nvPr>
        </p:nvSpPr>
        <p:spPr>
          <a:xfrm>
            <a:off x="248874" y="1279321"/>
            <a:ext cx="11705438" cy="4584584"/>
          </a:xfrm>
        </p:spPr>
        <p:txBody>
          <a:bodyPr>
            <a:normAutofit fontScale="70000" lnSpcReduction="20000"/>
          </a:bodyPr>
          <a:lstStyle/>
          <a:p>
            <a:r>
              <a:rPr lang="en-US" sz="3400" b="1" u="sng" dirty="0"/>
              <a:t>Agenda</a:t>
            </a:r>
          </a:p>
          <a:p>
            <a:pPr algn="l"/>
            <a:r>
              <a:rPr lang="en-US" sz="2800" b="1" dirty="0"/>
              <a:t>Meet the Board</a:t>
            </a:r>
          </a:p>
          <a:p>
            <a:pPr lvl="1" algn="l"/>
            <a:r>
              <a:rPr lang="en-US" sz="2800" b="1" dirty="0"/>
              <a:t>Bob Guarino – President </a:t>
            </a:r>
            <a:r>
              <a:rPr lang="en-US" sz="2800" dirty="0"/>
              <a:t>– General Chapter news; Bylaws; 2025 Chapter Board; Website Demo</a:t>
            </a:r>
          </a:p>
          <a:p>
            <a:pPr lvl="1" algn="l"/>
            <a:r>
              <a:rPr lang="en-US" sz="2800" b="1" dirty="0"/>
              <a:t>Traves Holland - Secretary </a:t>
            </a:r>
            <a:r>
              <a:rPr lang="en-US" sz="2800" dirty="0"/>
              <a:t>– Organizing and Documenting Board Activities</a:t>
            </a:r>
          </a:p>
          <a:p>
            <a:pPr lvl="1" algn="l"/>
            <a:r>
              <a:rPr lang="en-US" sz="2800" b="1" dirty="0"/>
              <a:t>Ana White – Treasurer </a:t>
            </a:r>
            <a:r>
              <a:rPr lang="en-US" sz="2800" dirty="0"/>
              <a:t>– Financial Update</a:t>
            </a:r>
          </a:p>
          <a:p>
            <a:pPr lvl="1" algn="l"/>
            <a:r>
              <a:rPr lang="en-US" sz="2800" b="1" dirty="0"/>
              <a:t>Steve Hewitt – VP of Events </a:t>
            </a:r>
            <a:r>
              <a:rPr lang="en-US" sz="2800" dirty="0"/>
              <a:t>– 2024 Event Plans and Schedule</a:t>
            </a:r>
          </a:p>
          <a:p>
            <a:pPr lvl="1" algn="l"/>
            <a:r>
              <a:rPr lang="en-US" sz="2800" b="1" dirty="0"/>
              <a:t>Pandu Gupta – VP of Education and Professional Certification </a:t>
            </a:r>
            <a:r>
              <a:rPr lang="en-US" sz="2800" dirty="0"/>
              <a:t>– Study Groups and Professional Development</a:t>
            </a:r>
          </a:p>
          <a:p>
            <a:pPr lvl="1" algn="l"/>
            <a:r>
              <a:rPr lang="en-US" sz="2800" b="1" dirty="0"/>
              <a:t>Tejas Sriprasad – VP of Membership </a:t>
            </a:r>
            <a:r>
              <a:rPr lang="en-US" sz="2800" dirty="0"/>
              <a:t>– Interesting Membership Facts and Figures; IIBA Membership Benefits; </a:t>
            </a:r>
          </a:p>
          <a:p>
            <a:pPr lvl="1" algn="l"/>
            <a:r>
              <a:rPr lang="en-US" sz="2800" b="1" dirty="0"/>
              <a:t>Vu Nguyen – VP of Communications, Marketing and Sponsorship </a:t>
            </a:r>
            <a:r>
              <a:rPr lang="en-US" sz="2800" dirty="0"/>
              <a:t>– Sponsorship and Social Media Activity</a:t>
            </a:r>
          </a:p>
          <a:p>
            <a:pPr algn="l"/>
            <a:r>
              <a:rPr lang="en-US" sz="2800" b="1" dirty="0"/>
              <a:t>Sacramento Valley Chapter Web Site Demo</a:t>
            </a:r>
          </a:p>
          <a:p>
            <a:pPr algn="l"/>
            <a:r>
              <a:rPr lang="en-US" sz="2800" b="1" dirty="0"/>
              <a:t>Job Market Update and Job Openings</a:t>
            </a:r>
          </a:p>
          <a:p>
            <a:pPr algn="l"/>
            <a:r>
              <a:rPr lang="en-US" sz="2800" b="1" dirty="0"/>
              <a:t>Open Forum and Q&amp;A</a:t>
            </a:r>
          </a:p>
          <a:p>
            <a:pPr algn="l"/>
            <a:r>
              <a:rPr lang="en-US" sz="2800" b="1" dirty="0"/>
              <a:t>Raffles</a:t>
            </a:r>
          </a:p>
        </p:txBody>
      </p:sp>
    </p:spTree>
    <p:extLst>
      <p:ext uri="{BB962C8B-B14F-4D97-AF65-F5344CB8AC3E}">
        <p14:creationId xmlns:p14="http://schemas.microsoft.com/office/powerpoint/2010/main" val="40517835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91B924B-592F-9FF6-BAA7-5B87A2009838}"/>
              </a:ext>
            </a:extLst>
          </p:cNvPr>
          <p:cNvSpPr/>
          <p:nvPr/>
        </p:nvSpPr>
        <p:spPr>
          <a:xfrm>
            <a:off x="317164" y="486072"/>
            <a:ext cx="3815212" cy="923330"/>
          </a:xfrm>
          <a:prstGeom prst="rect">
            <a:avLst/>
          </a:prstGeom>
          <a:noFill/>
        </p:spPr>
        <p:txBody>
          <a:bodyPr wrap="none" lIns="91440" tIns="45720" rIns="91440" bIns="4572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50" normalizeH="0" baseline="0" noProof="0" dirty="0">
                <a:ln w="9525" cmpd="sng">
                  <a:solidFill>
                    <a:srgbClr val="4472C4"/>
                  </a:solidFill>
                  <a:prstDash val="solid"/>
                </a:ln>
                <a:solidFill>
                  <a:srgbClr val="70AD47">
                    <a:tint val="1000"/>
                  </a:srgbClr>
                </a:solidFill>
                <a:effectLst>
                  <a:glow rad="38100">
                    <a:srgbClr val="4472C4">
                      <a:alpha val="40000"/>
                    </a:srgbClr>
                  </a:glow>
                </a:effectLst>
                <a:uLnTx/>
                <a:uFillTx/>
                <a:latin typeface="Calibri" panose="020F0502020204030204"/>
                <a:ea typeface="+mn-ea"/>
                <a:cs typeface="+mn-cs"/>
              </a:rPr>
              <a:t>VP of Events</a:t>
            </a:r>
          </a:p>
        </p:txBody>
      </p:sp>
      <p:sp>
        <p:nvSpPr>
          <p:cNvPr id="5" name="Rectangle 4">
            <a:extLst>
              <a:ext uri="{FF2B5EF4-FFF2-40B4-BE49-F238E27FC236}">
                <a16:creationId xmlns:a16="http://schemas.microsoft.com/office/drawing/2014/main" id="{0666A5AC-4C31-E98B-D1C4-1F1C7A6BA4A4}"/>
              </a:ext>
            </a:extLst>
          </p:cNvPr>
          <p:cNvSpPr/>
          <p:nvPr/>
        </p:nvSpPr>
        <p:spPr>
          <a:xfrm>
            <a:off x="67113" y="1121236"/>
            <a:ext cx="3556932" cy="707886"/>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9525">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Steve Hewitt</a:t>
            </a:r>
          </a:p>
        </p:txBody>
      </p:sp>
      <p:sp>
        <p:nvSpPr>
          <p:cNvPr id="7" name="TextBox 6">
            <a:extLst>
              <a:ext uri="{FF2B5EF4-FFF2-40B4-BE49-F238E27FC236}">
                <a16:creationId xmlns:a16="http://schemas.microsoft.com/office/drawing/2014/main" id="{C675AED9-B719-9A71-456A-F7E972BB95A0}"/>
              </a:ext>
            </a:extLst>
          </p:cNvPr>
          <p:cNvSpPr txBox="1"/>
          <p:nvPr/>
        </p:nvSpPr>
        <p:spPr>
          <a:xfrm>
            <a:off x="462536" y="1913012"/>
            <a:ext cx="7339681" cy="369331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Steve Hewitt has worked as a Senior Business Analyst at VSP for the past nine years. In 2020. he earned his Six Sigma Green Belt. He has a Bachelor of Science degree in Business Administration with a minor in Human Resources from California State Sacramento.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Steve is passionate about leveraging his experience and skills to support the Sacramento Valley Chapter’s mission and vision.  Outside of work, Steve has two adult children – a Sophomore at Folsom Lake College and a Senior at Sonoma State University. He and his wife run a small business in Folsom &amp; Cameron Park.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153B48"/>
              </a:solidFill>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u="sng" dirty="0">
                <a:solidFill>
                  <a:srgbClr val="153B48"/>
                </a:solidFill>
                <a:latin typeface="arial" panose="020B0604020202020204" pitchFamily="34" charset="0"/>
              </a:rPr>
              <a:t>R</a:t>
            </a:r>
            <a:r>
              <a:rPr kumimoji="0" lang="en-US" sz="1800" b="1" i="0" u="sng" strike="noStrike" kern="1200" cap="none" spc="0" normalizeH="0" baseline="0" noProof="0" dirty="0">
                <a:ln>
                  <a:noFill/>
                </a:ln>
                <a:solidFill>
                  <a:srgbClr val="153B48"/>
                </a:solidFill>
                <a:effectLst/>
                <a:uLnTx/>
                <a:uFillTx/>
                <a:latin typeface="arial" panose="020B0604020202020204" pitchFamily="34" charset="0"/>
                <a:ea typeface="+mn-ea"/>
                <a:cs typeface="+mn-cs"/>
              </a:rPr>
              <a:t>esponsibilities: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153B48"/>
                </a:solidFill>
                <a:latin typeface="arial" panose="020B0604020202020204" pitchFamily="34" charset="0"/>
              </a:rPr>
              <a:t>Planning, promoting, and running our awesome monthly events!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282D628E-D26B-F8BC-8F88-037AE6335530}"/>
              </a:ext>
            </a:extLst>
          </p:cNvPr>
          <p:cNvPicPr>
            <a:picLocks noChangeAspect="1"/>
          </p:cNvPicPr>
          <p:nvPr/>
        </p:nvPicPr>
        <p:blipFill>
          <a:blip r:embed="rId2"/>
          <a:stretch>
            <a:fillRect/>
          </a:stretch>
        </p:blipFill>
        <p:spPr>
          <a:xfrm>
            <a:off x="8383112" y="1913011"/>
            <a:ext cx="3237659" cy="3203933"/>
          </a:xfrm>
          <a:prstGeom prst="rect">
            <a:avLst/>
          </a:prstGeom>
        </p:spPr>
      </p:pic>
    </p:spTree>
    <p:extLst>
      <p:ext uri="{BB962C8B-B14F-4D97-AF65-F5344CB8AC3E}">
        <p14:creationId xmlns:p14="http://schemas.microsoft.com/office/powerpoint/2010/main" val="13220567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666A5AC-4C31-E98B-D1C4-1F1C7A6BA4A4}"/>
              </a:ext>
            </a:extLst>
          </p:cNvPr>
          <p:cNvSpPr/>
          <p:nvPr/>
        </p:nvSpPr>
        <p:spPr>
          <a:xfrm>
            <a:off x="152142" y="445382"/>
            <a:ext cx="11189774" cy="523220"/>
          </a:xfrm>
          <a:prstGeom prst="rect">
            <a:avLst/>
          </a:prstGeom>
          <a:noFill/>
        </p:spPr>
        <p:txBody>
          <a:bodyPr wrap="squar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w="9525">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2024 Monthly Member Event Schedule (Wednesdays)</a:t>
            </a:r>
          </a:p>
        </p:txBody>
      </p:sp>
      <p:graphicFrame>
        <p:nvGraphicFramePr>
          <p:cNvPr id="2" name="Table 1">
            <a:extLst>
              <a:ext uri="{FF2B5EF4-FFF2-40B4-BE49-F238E27FC236}">
                <a16:creationId xmlns:a16="http://schemas.microsoft.com/office/drawing/2014/main" id="{8618673B-5CD6-566A-A000-54824039373D}"/>
              </a:ext>
            </a:extLst>
          </p:cNvPr>
          <p:cNvGraphicFramePr>
            <a:graphicFrameLocks noGrp="1"/>
          </p:cNvGraphicFramePr>
          <p:nvPr/>
        </p:nvGraphicFramePr>
        <p:xfrm>
          <a:off x="261922" y="930113"/>
          <a:ext cx="5903986" cy="4023360"/>
        </p:xfrm>
        <a:graphic>
          <a:graphicData uri="http://schemas.openxmlformats.org/drawingml/2006/table">
            <a:tbl>
              <a:tblPr firstRow="1" bandRow="1">
                <a:tableStyleId>{5C22544A-7EE6-4342-B048-85BDC9FD1C3A}</a:tableStyleId>
              </a:tblPr>
              <a:tblGrid>
                <a:gridCol w="1214540">
                  <a:extLst>
                    <a:ext uri="{9D8B030D-6E8A-4147-A177-3AD203B41FA5}">
                      <a16:colId xmlns:a16="http://schemas.microsoft.com/office/drawing/2014/main" val="1448546547"/>
                    </a:ext>
                  </a:extLst>
                </a:gridCol>
                <a:gridCol w="2088859">
                  <a:extLst>
                    <a:ext uri="{9D8B030D-6E8A-4147-A177-3AD203B41FA5}">
                      <a16:colId xmlns:a16="http://schemas.microsoft.com/office/drawing/2014/main" val="3028456727"/>
                    </a:ext>
                  </a:extLst>
                </a:gridCol>
                <a:gridCol w="2600587">
                  <a:extLst>
                    <a:ext uri="{9D8B030D-6E8A-4147-A177-3AD203B41FA5}">
                      <a16:colId xmlns:a16="http://schemas.microsoft.com/office/drawing/2014/main" val="672984065"/>
                    </a:ext>
                  </a:extLst>
                </a:gridCol>
              </a:tblGrid>
              <a:tr h="327656">
                <a:tc>
                  <a:txBody>
                    <a:bodyPr/>
                    <a:lstStyle/>
                    <a:p>
                      <a:r>
                        <a:rPr lang="en-US" dirty="0"/>
                        <a:t>Date</a:t>
                      </a:r>
                    </a:p>
                  </a:txBody>
                  <a:tcPr/>
                </a:tc>
                <a:tc>
                  <a:txBody>
                    <a:bodyPr/>
                    <a:lstStyle/>
                    <a:p>
                      <a:r>
                        <a:rPr lang="en-US" dirty="0"/>
                        <a:t>Time</a:t>
                      </a:r>
                    </a:p>
                  </a:txBody>
                  <a:tcPr/>
                </a:tc>
                <a:tc>
                  <a:txBody>
                    <a:bodyPr/>
                    <a:lstStyle/>
                    <a:p>
                      <a:r>
                        <a:rPr lang="en-US" dirty="0"/>
                        <a:t>Topic</a:t>
                      </a:r>
                    </a:p>
                  </a:txBody>
                  <a:tcPr/>
                </a:tc>
                <a:extLst>
                  <a:ext uri="{0D108BD9-81ED-4DB2-BD59-A6C34878D82A}">
                    <a16:rowId xmlns:a16="http://schemas.microsoft.com/office/drawing/2014/main" val="3641952998"/>
                  </a:ext>
                </a:extLst>
              </a:tr>
              <a:tr h="327656">
                <a:tc>
                  <a:txBody>
                    <a:bodyPr/>
                    <a:lstStyle/>
                    <a:p>
                      <a:r>
                        <a:rPr lang="en-US" dirty="0"/>
                        <a:t>Jan 17</a:t>
                      </a:r>
                    </a:p>
                  </a:txBody>
                  <a:tcPr/>
                </a:tc>
                <a:tc>
                  <a:txBody>
                    <a:bodyPr/>
                    <a:lstStyle/>
                    <a:p>
                      <a:r>
                        <a:rPr lang="en-US" dirty="0"/>
                        <a:t>5:30pm – 6:30pm</a:t>
                      </a:r>
                    </a:p>
                  </a:txBody>
                  <a:tcPr/>
                </a:tc>
                <a:tc>
                  <a:txBody>
                    <a:bodyPr/>
                    <a:lstStyle/>
                    <a:p>
                      <a:r>
                        <a:rPr lang="en-US" dirty="0"/>
                        <a:t>Annual General Meeting</a:t>
                      </a:r>
                    </a:p>
                  </a:txBody>
                  <a:tcPr/>
                </a:tc>
                <a:extLst>
                  <a:ext uri="{0D108BD9-81ED-4DB2-BD59-A6C34878D82A}">
                    <a16:rowId xmlns:a16="http://schemas.microsoft.com/office/drawing/2014/main" val="4007787882"/>
                  </a:ext>
                </a:extLst>
              </a:tr>
              <a:tr h="327656">
                <a:tc>
                  <a:txBody>
                    <a:bodyPr/>
                    <a:lstStyle/>
                    <a:p>
                      <a:r>
                        <a:rPr lang="en-US" dirty="0"/>
                        <a:t>Feb 21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5:30pm – 7:00pm</a:t>
                      </a:r>
                    </a:p>
                  </a:txBody>
                  <a:tcPr/>
                </a:tc>
                <a:tc>
                  <a:txBody>
                    <a:bodyPr/>
                    <a:lstStyle/>
                    <a:p>
                      <a:r>
                        <a:rPr lang="en-US" dirty="0"/>
                        <a:t>Your BA Career</a:t>
                      </a:r>
                    </a:p>
                  </a:txBody>
                  <a:tcPr/>
                </a:tc>
                <a:extLst>
                  <a:ext uri="{0D108BD9-81ED-4DB2-BD59-A6C34878D82A}">
                    <a16:rowId xmlns:a16="http://schemas.microsoft.com/office/drawing/2014/main" val="4066875891"/>
                  </a:ext>
                </a:extLst>
              </a:tr>
              <a:tr h="327656">
                <a:tc>
                  <a:txBody>
                    <a:bodyPr/>
                    <a:lstStyle/>
                    <a:p>
                      <a:r>
                        <a:rPr lang="en-US" dirty="0"/>
                        <a:t>Mar 20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5:30pm – 7:00pm</a:t>
                      </a:r>
                    </a:p>
                  </a:txBody>
                  <a:tcPr/>
                </a:tc>
                <a:tc>
                  <a:txBody>
                    <a:bodyPr/>
                    <a:lstStyle/>
                    <a:p>
                      <a:r>
                        <a:rPr lang="en-US" dirty="0"/>
                        <a:t>TBD</a:t>
                      </a:r>
                    </a:p>
                  </a:txBody>
                  <a:tcPr/>
                </a:tc>
                <a:extLst>
                  <a:ext uri="{0D108BD9-81ED-4DB2-BD59-A6C34878D82A}">
                    <a16:rowId xmlns:a16="http://schemas.microsoft.com/office/drawing/2014/main" val="4190006931"/>
                  </a:ext>
                </a:extLst>
              </a:tr>
              <a:tr h="327656">
                <a:tc>
                  <a:txBody>
                    <a:bodyPr/>
                    <a:lstStyle/>
                    <a:p>
                      <a:r>
                        <a:rPr lang="en-US" dirty="0"/>
                        <a:t>Apr 17</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5:30pm – 7:00pm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TBD</a:t>
                      </a:r>
                    </a:p>
                  </a:txBody>
                  <a:tcPr/>
                </a:tc>
                <a:extLst>
                  <a:ext uri="{0D108BD9-81ED-4DB2-BD59-A6C34878D82A}">
                    <a16:rowId xmlns:a16="http://schemas.microsoft.com/office/drawing/2014/main" val="598549885"/>
                  </a:ext>
                </a:extLst>
              </a:tr>
              <a:tr h="327656">
                <a:tc>
                  <a:txBody>
                    <a:bodyPr/>
                    <a:lstStyle/>
                    <a:p>
                      <a:r>
                        <a:rPr lang="en-US" dirty="0"/>
                        <a:t>May 15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5:30pm – 7:00pm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TBD</a:t>
                      </a:r>
                    </a:p>
                  </a:txBody>
                  <a:tcPr/>
                </a:tc>
                <a:extLst>
                  <a:ext uri="{0D108BD9-81ED-4DB2-BD59-A6C34878D82A}">
                    <a16:rowId xmlns:a16="http://schemas.microsoft.com/office/drawing/2014/main" val="650728527"/>
                  </a:ext>
                </a:extLst>
              </a:tr>
              <a:tr h="327656">
                <a:tc>
                  <a:txBody>
                    <a:bodyPr/>
                    <a:lstStyle/>
                    <a:p>
                      <a:r>
                        <a:rPr lang="en-US" dirty="0"/>
                        <a:t>July 17</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5:30pm – 7:00pm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TBD</a:t>
                      </a:r>
                    </a:p>
                  </a:txBody>
                  <a:tcPr/>
                </a:tc>
                <a:extLst>
                  <a:ext uri="{0D108BD9-81ED-4DB2-BD59-A6C34878D82A}">
                    <a16:rowId xmlns:a16="http://schemas.microsoft.com/office/drawing/2014/main" val="2516453250"/>
                  </a:ext>
                </a:extLst>
              </a:tr>
              <a:tr h="327656">
                <a:tc>
                  <a:txBody>
                    <a:bodyPr/>
                    <a:lstStyle/>
                    <a:p>
                      <a:r>
                        <a:rPr lang="en-US" dirty="0"/>
                        <a:t>Aug 21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5:30pm – 7:00pm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TBD</a:t>
                      </a:r>
                    </a:p>
                  </a:txBody>
                  <a:tcPr/>
                </a:tc>
                <a:extLst>
                  <a:ext uri="{0D108BD9-81ED-4DB2-BD59-A6C34878D82A}">
                    <a16:rowId xmlns:a16="http://schemas.microsoft.com/office/drawing/2014/main" val="786458960"/>
                  </a:ext>
                </a:extLst>
              </a:tr>
              <a:tr h="327656">
                <a:tc>
                  <a:txBody>
                    <a:bodyPr/>
                    <a:lstStyle/>
                    <a:p>
                      <a:r>
                        <a:rPr lang="en-US" dirty="0"/>
                        <a:t>Sept 18</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5:30pm – 7:00pm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TBD</a:t>
                      </a:r>
                    </a:p>
                  </a:txBody>
                  <a:tcPr/>
                </a:tc>
                <a:extLst>
                  <a:ext uri="{0D108BD9-81ED-4DB2-BD59-A6C34878D82A}">
                    <a16:rowId xmlns:a16="http://schemas.microsoft.com/office/drawing/2014/main" val="2251987832"/>
                  </a:ext>
                </a:extLst>
              </a:tr>
              <a:tr h="327656">
                <a:tc>
                  <a:txBody>
                    <a:bodyPr/>
                    <a:lstStyle/>
                    <a:p>
                      <a:r>
                        <a:rPr lang="en-US" dirty="0"/>
                        <a:t>Oct 16</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5:30pm – 7:00pm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TBD</a:t>
                      </a:r>
                    </a:p>
                  </a:txBody>
                  <a:tcPr/>
                </a:tc>
                <a:extLst>
                  <a:ext uri="{0D108BD9-81ED-4DB2-BD59-A6C34878D82A}">
                    <a16:rowId xmlns:a16="http://schemas.microsoft.com/office/drawing/2014/main" val="2772379218"/>
                  </a:ext>
                </a:extLst>
              </a:tr>
              <a:tr h="327656">
                <a:tc>
                  <a:txBody>
                    <a:bodyPr/>
                    <a:lstStyle/>
                    <a:p>
                      <a:r>
                        <a:rPr lang="en-US" dirty="0"/>
                        <a:t>Nov 20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5:30pm – 7:00pm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TBD</a:t>
                      </a:r>
                    </a:p>
                  </a:txBody>
                  <a:tcPr/>
                </a:tc>
                <a:extLst>
                  <a:ext uri="{0D108BD9-81ED-4DB2-BD59-A6C34878D82A}">
                    <a16:rowId xmlns:a16="http://schemas.microsoft.com/office/drawing/2014/main" val="279644271"/>
                  </a:ext>
                </a:extLst>
              </a:tr>
            </a:tbl>
          </a:graphicData>
        </a:graphic>
      </p:graphicFrame>
      <p:sp>
        <p:nvSpPr>
          <p:cNvPr id="3" name="TextBox 2">
            <a:extLst>
              <a:ext uri="{FF2B5EF4-FFF2-40B4-BE49-F238E27FC236}">
                <a16:creationId xmlns:a16="http://schemas.microsoft.com/office/drawing/2014/main" id="{D3F2B361-83B0-51AE-DFDD-32DA358D8574}"/>
              </a:ext>
            </a:extLst>
          </p:cNvPr>
          <p:cNvSpPr txBox="1"/>
          <p:nvPr/>
        </p:nvSpPr>
        <p:spPr>
          <a:xfrm>
            <a:off x="261922" y="4953473"/>
            <a:ext cx="10761212"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Initially, all meetings will be web based. We may consider in-person events later in the year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We may have an in-person networking event in June.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We may partner with the Sacramento PMI Group for a joint in-person mixer event at some point in 2024.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Do you have a topic you would like to see or even present? Please Contact Steve at Events@sacramento.iiba.org</a:t>
            </a:r>
          </a:p>
        </p:txBody>
      </p:sp>
      <p:sp>
        <p:nvSpPr>
          <p:cNvPr id="4" name="TextBox 3">
            <a:extLst>
              <a:ext uri="{FF2B5EF4-FFF2-40B4-BE49-F238E27FC236}">
                <a16:creationId xmlns:a16="http://schemas.microsoft.com/office/drawing/2014/main" id="{1C2DBC99-4996-FBB4-297E-7CC7CC8D2A7D}"/>
              </a:ext>
            </a:extLst>
          </p:cNvPr>
          <p:cNvSpPr txBox="1"/>
          <p:nvPr/>
        </p:nvSpPr>
        <p:spPr>
          <a:xfrm>
            <a:off x="6870583" y="1199626"/>
            <a:ext cx="3386440"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Global IIBA Events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Attend any Chapter’s Events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3"/>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3"/>
              </a:rPr>
              <a:t>Free &amp; Member Only Webinars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E458DEBD-584A-1B15-5902-AA5A6DAEEFBC}"/>
              </a:ext>
            </a:extLst>
          </p:cNvPr>
          <p:cNvPicPr>
            <a:picLocks noChangeAspect="1"/>
          </p:cNvPicPr>
          <p:nvPr/>
        </p:nvPicPr>
        <p:blipFill>
          <a:blip r:embed="rId4"/>
          <a:stretch>
            <a:fillRect/>
          </a:stretch>
        </p:blipFill>
        <p:spPr>
          <a:xfrm>
            <a:off x="7380553" y="2173007"/>
            <a:ext cx="3386440" cy="815485"/>
          </a:xfrm>
          <a:prstGeom prst="rect">
            <a:avLst/>
          </a:prstGeom>
        </p:spPr>
      </p:pic>
      <p:pic>
        <p:nvPicPr>
          <p:cNvPr id="11" name="Picture 10">
            <a:extLst>
              <a:ext uri="{FF2B5EF4-FFF2-40B4-BE49-F238E27FC236}">
                <a16:creationId xmlns:a16="http://schemas.microsoft.com/office/drawing/2014/main" id="{4259D0D4-64F2-FF54-302B-76C8D1B7E8C3}"/>
              </a:ext>
            </a:extLst>
          </p:cNvPr>
          <p:cNvPicPr>
            <a:picLocks noChangeAspect="1"/>
          </p:cNvPicPr>
          <p:nvPr/>
        </p:nvPicPr>
        <p:blipFill>
          <a:blip r:embed="rId5"/>
          <a:stretch>
            <a:fillRect/>
          </a:stretch>
        </p:blipFill>
        <p:spPr>
          <a:xfrm>
            <a:off x="7380553" y="2940304"/>
            <a:ext cx="3540533" cy="1717629"/>
          </a:xfrm>
          <a:prstGeom prst="rect">
            <a:avLst/>
          </a:prstGeom>
        </p:spPr>
      </p:pic>
    </p:spTree>
    <p:extLst>
      <p:ext uri="{BB962C8B-B14F-4D97-AF65-F5344CB8AC3E}">
        <p14:creationId xmlns:p14="http://schemas.microsoft.com/office/powerpoint/2010/main" val="12206743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91B924B-592F-9FF6-BAA7-5B87A2009838}"/>
              </a:ext>
            </a:extLst>
          </p:cNvPr>
          <p:cNvSpPr/>
          <p:nvPr/>
        </p:nvSpPr>
        <p:spPr>
          <a:xfrm>
            <a:off x="462536" y="492877"/>
            <a:ext cx="11172674" cy="769441"/>
          </a:xfrm>
          <a:prstGeom prst="rect">
            <a:avLst/>
          </a:prstGeom>
          <a:noFill/>
        </p:spPr>
        <p:txBody>
          <a:bodyPr wrap="non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50" normalizeH="0" baseline="0" noProof="0" dirty="0">
                <a:ln w="9525" cmpd="sng">
                  <a:solidFill>
                    <a:srgbClr val="4472C4"/>
                  </a:solidFill>
                  <a:prstDash val="solid"/>
                </a:ln>
                <a:solidFill>
                  <a:srgbClr val="70AD47">
                    <a:tint val="1000"/>
                  </a:srgbClr>
                </a:solidFill>
                <a:effectLst>
                  <a:glow rad="38100">
                    <a:srgbClr val="4472C4">
                      <a:alpha val="40000"/>
                    </a:srgbClr>
                  </a:glow>
                </a:effectLst>
                <a:uLnTx/>
                <a:uFillTx/>
                <a:latin typeface="Calibri" panose="020F0502020204030204"/>
                <a:ea typeface="+mn-ea"/>
                <a:cs typeface="+mn-cs"/>
              </a:rPr>
              <a:t>VP of Education and Professional Certification</a:t>
            </a:r>
          </a:p>
        </p:txBody>
      </p:sp>
      <p:sp>
        <p:nvSpPr>
          <p:cNvPr id="5" name="Rectangle 4">
            <a:extLst>
              <a:ext uri="{FF2B5EF4-FFF2-40B4-BE49-F238E27FC236}">
                <a16:creationId xmlns:a16="http://schemas.microsoft.com/office/drawing/2014/main" id="{0666A5AC-4C31-E98B-D1C4-1F1C7A6BA4A4}"/>
              </a:ext>
            </a:extLst>
          </p:cNvPr>
          <p:cNvSpPr/>
          <p:nvPr/>
        </p:nvSpPr>
        <p:spPr>
          <a:xfrm>
            <a:off x="289303" y="982327"/>
            <a:ext cx="3453755" cy="707886"/>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9525">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Pandu Gupta</a:t>
            </a:r>
          </a:p>
        </p:txBody>
      </p:sp>
      <p:sp>
        <p:nvSpPr>
          <p:cNvPr id="7" name="TextBox 6">
            <a:extLst>
              <a:ext uri="{FF2B5EF4-FFF2-40B4-BE49-F238E27FC236}">
                <a16:creationId xmlns:a16="http://schemas.microsoft.com/office/drawing/2014/main" id="{C675AED9-B719-9A71-456A-F7E972BB95A0}"/>
              </a:ext>
            </a:extLst>
          </p:cNvPr>
          <p:cNvSpPr txBox="1"/>
          <p:nvPr/>
        </p:nvSpPr>
        <p:spPr>
          <a:xfrm>
            <a:off x="556790" y="1636175"/>
            <a:ext cx="7339681" cy="2954655"/>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CBAP, AAC and PMP certified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Senior QA Consultant at ClearBest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Health Insurance and Social Welfare Benefits based projects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System Analysis and Functional Analysis expertise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Passion for Excel-based projects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srgbClr val="153B48"/>
                </a:solidFill>
                <a:effectLst/>
                <a:uLnTx/>
                <a:uFillTx/>
                <a:latin typeface="arial" panose="020B0604020202020204" pitchFamily="34" charset="0"/>
                <a:ea typeface="+mn-ea"/>
                <a:cs typeface="+mn-cs"/>
              </a:rPr>
              <a:t>R</a:t>
            </a:r>
            <a:r>
              <a:rPr kumimoji="0" lang="en-US" sz="1800" b="1" i="0" u="sng" strike="noStrike" kern="1200" cap="none" spc="0" normalizeH="0" baseline="0" noProof="0" dirty="0" err="1">
                <a:ln>
                  <a:noFill/>
                </a:ln>
                <a:solidFill>
                  <a:srgbClr val="153B48"/>
                </a:solidFill>
                <a:effectLst/>
                <a:uLnTx/>
                <a:uFillTx/>
                <a:latin typeface="arial" panose="020B0604020202020204" pitchFamily="34" charset="0"/>
                <a:ea typeface="+mn-ea"/>
                <a:cs typeface="+mn-cs"/>
              </a:rPr>
              <a:t>esponsibilities</a:t>
            </a:r>
            <a:r>
              <a:rPr kumimoji="0" lang="en-US" sz="1800" b="1" i="0" u="sng" strike="noStrike" kern="1200" cap="none" spc="0" normalizeH="0" baseline="0" noProof="0" dirty="0">
                <a:ln>
                  <a:noFill/>
                </a:ln>
                <a:solidFill>
                  <a:srgbClr val="153B48"/>
                </a:solidFill>
                <a:effectLst/>
                <a:uLnTx/>
                <a:uFillTx/>
                <a:latin typeface="arial" panose="020B0604020202020204" pitchFamily="34" charset="0"/>
                <a:ea typeface="+mn-ea"/>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Champion for the professional development of our members.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Planning, promoting, and running our BABOK and Agile Study Groups.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Ensuring our members are aware of educational opportunities and available certifications.</a:t>
            </a:r>
          </a:p>
        </p:txBody>
      </p:sp>
      <p:pic>
        <p:nvPicPr>
          <p:cNvPr id="6" name="Picture 5">
            <a:extLst>
              <a:ext uri="{FF2B5EF4-FFF2-40B4-BE49-F238E27FC236}">
                <a16:creationId xmlns:a16="http://schemas.microsoft.com/office/drawing/2014/main" id="{D0FCDC55-FA6F-9A5C-027A-7F2C41033A33}"/>
              </a:ext>
            </a:extLst>
          </p:cNvPr>
          <p:cNvPicPr>
            <a:picLocks noChangeAspect="1"/>
          </p:cNvPicPr>
          <p:nvPr/>
        </p:nvPicPr>
        <p:blipFill>
          <a:blip r:embed="rId2"/>
          <a:stretch>
            <a:fillRect/>
          </a:stretch>
        </p:blipFill>
        <p:spPr>
          <a:xfrm>
            <a:off x="8816385" y="1913012"/>
            <a:ext cx="2818825" cy="3194667"/>
          </a:xfrm>
          <a:prstGeom prst="rect">
            <a:avLst/>
          </a:prstGeom>
        </p:spPr>
      </p:pic>
    </p:spTree>
    <p:extLst>
      <p:ext uri="{BB962C8B-B14F-4D97-AF65-F5344CB8AC3E}">
        <p14:creationId xmlns:p14="http://schemas.microsoft.com/office/powerpoint/2010/main" val="7126660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666A5AC-4C31-E98B-D1C4-1F1C7A6BA4A4}"/>
              </a:ext>
            </a:extLst>
          </p:cNvPr>
          <p:cNvSpPr/>
          <p:nvPr/>
        </p:nvSpPr>
        <p:spPr>
          <a:xfrm>
            <a:off x="143752" y="575951"/>
            <a:ext cx="10065649" cy="584775"/>
          </a:xfrm>
          <a:prstGeom prst="rect">
            <a:avLst/>
          </a:prstGeom>
          <a:noFill/>
        </p:spPr>
        <p:txBody>
          <a:bodyPr wrap="squar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9525">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2024 BABOK Study Group Info and Schedule</a:t>
            </a:r>
          </a:p>
        </p:txBody>
      </p:sp>
      <p:sp>
        <p:nvSpPr>
          <p:cNvPr id="7" name="TextBox 6">
            <a:extLst>
              <a:ext uri="{FF2B5EF4-FFF2-40B4-BE49-F238E27FC236}">
                <a16:creationId xmlns:a16="http://schemas.microsoft.com/office/drawing/2014/main" id="{C675AED9-B719-9A71-456A-F7E972BB95A0}"/>
              </a:ext>
            </a:extLst>
          </p:cNvPr>
          <p:cNvSpPr txBox="1"/>
          <p:nvPr/>
        </p:nvSpPr>
        <p:spPr>
          <a:xfrm>
            <a:off x="143752" y="1054573"/>
            <a:ext cx="11684724" cy="507831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Certifications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Attaining certification shows your commitment to your professional growth.</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Certified BAs generally contribute more, earn more, and progress faster than those who are not certified.</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Some job descriptions are calling for IIBA certifications.</a:t>
            </a:r>
            <a:endParaRPr kumimoji="0" lang="en-US" sz="1800" b="1" i="0" u="none" strike="noStrike" kern="1200" cap="none" spc="0" normalizeH="0" baseline="0" noProof="0" dirty="0">
              <a:ln>
                <a:noFill/>
              </a:ln>
              <a:solidFill>
                <a:srgbClr val="153B48"/>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BABOK (Business Analysis Body of Knowledge) Version 3 Study Group</a:t>
            </a:r>
            <a:endPar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BABOK Version 3 is the basis for the ECBA, CCBA, and CBAP certifications.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Each certification has its own requirements (which will be covered as part of the study group materials).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Complete coverage of the BABOK (Business Analysis Body of Knowledge) Version 3.</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All sessions are web based and after normal working hours.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There are 17 Wednesday sessions. The first 15 sessions are from 6PM – 8 PM. The last 2 sessions are from 6PM – 8:30PM.</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You will earn 35 PD (Professional Development) hours if you attend all sessions. These hours will satisfy the requirement to apply to take the CBAP test.</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The cost to join the BABOK Study Group is $75 for the entire 17 session program.</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53B48"/>
                </a:solidFill>
                <a:effectLst/>
                <a:highlight>
                  <a:srgbClr val="FFFF00"/>
                </a:highlight>
                <a:uLnTx/>
                <a:uFillTx/>
                <a:latin typeface="arial" panose="020B0604020202020204" pitchFamily="34" charset="0"/>
                <a:ea typeface="+mn-ea"/>
                <a:cs typeface="+mn-cs"/>
              </a:rPr>
              <a:t>More information and the signup form are on the Sac Valley IIBA website: </a:t>
            </a:r>
            <a:r>
              <a:rPr kumimoji="0" lang="en-US" sz="1800" b="0"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hlinkClick r:id="rId2"/>
              </a:rPr>
              <a:t>Join our 2024 Spring BABOK Study Group | IIBA Sacramento</a:t>
            </a:r>
            <a:r>
              <a:rPr kumimoji="0" lang="en-US" sz="1800" b="0"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a:t>
            </a:r>
            <a:endParaRPr kumimoji="0" lang="en-US" sz="1800" b="0" i="0" u="none" strike="noStrike" kern="1200" cap="none" spc="0" normalizeH="0" baseline="0" noProof="0" dirty="0">
              <a:ln>
                <a:noFill/>
              </a:ln>
              <a:solidFill>
                <a:srgbClr val="153B48"/>
              </a:solidFill>
              <a:effectLst/>
              <a:highlight>
                <a:srgbClr val="FFFF00"/>
              </a:highligh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Agile Study Group to prepare you for the AAC Certification Test</a:t>
            </a:r>
            <a:endPar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This study group will be start later this year. More details will be forthcoming.</a:t>
            </a:r>
          </a:p>
        </p:txBody>
      </p:sp>
    </p:spTree>
    <p:extLst>
      <p:ext uri="{BB962C8B-B14F-4D97-AF65-F5344CB8AC3E}">
        <p14:creationId xmlns:p14="http://schemas.microsoft.com/office/powerpoint/2010/main" val="5324454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666A5AC-4C31-E98B-D1C4-1F1C7A6BA4A4}"/>
              </a:ext>
            </a:extLst>
          </p:cNvPr>
          <p:cNvSpPr/>
          <p:nvPr/>
        </p:nvSpPr>
        <p:spPr>
          <a:xfrm>
            <a:off x="143752" y="575951"/>
            <a:ext cx="4872865" cy="584775"/>
          </a:xfrm>
          <a:prstGeom prst="rect">
            <a:avLst/>
          </a:prstGeom>
          <a:noFill/>
        </p:spPr>
        <p:txBody>
          <a:bodyPr wrap="squar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9525">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2023 Study Group Statistics</a:t>
            </a:r>
          </a:p>
        </p:txBody>
      </p:sp>
      <p:sp>
        <p:nvSpPr>
          <p:cNvPr id="3" name="TextBox 2">
            <a:extLst>
              <a:ext uri="{FF2B5EF4-FFF2-40B4-BE49-F238E27FC236}">
                <a16:creationId xmlns:a16="http://schemas.microsoft.com/office/drawing/2014/main" id="{557F9C45-09E7-A7B9-0E63-D8D0C40E68A0}"/>
              </a:ext>
            </a:extLst>
          </p:cNvPr>
          <p:cNvSpPr txBox="1"/>
          <p:nvPr/>
        </p:nvSpPr>
        <p:spPr>
          <a:xfrm>
            <a:off x="143752" y="1244503"/>
            <a:ext cx="4755419" cy="2400657"/>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D2228"/>
                </a:solidFill>
                <a:effectLst/>
                <a:uLnTx/>
                <a:uFillTx/>
                <a:latin typeface="Arial" panose="020B0604020202020204" pitchFamily="34" charset="0"/>
                <a:ea typeface="+mn-ea"/>
                <a:cs typeface="Arial" panose="020B0604020202020204" pitchFamily="34" charset="0"/>
              </a:rPr>
              <a:t>Spring BABOK Study Group</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600" b="0" i="0" u="none" strike="noStrike" kern="1200" cap="none" spc="0" normalizeH="0" baseline="0" noProof="0" dirty="0">
                <a:ln>
                  <a:noFill/>
                </a:ln>
                <a:solidFill>
                  <a:srgbClr val="1D2228"/>
                </a:solidFill>
                <a:effectLst/>
                <a:uLnTx/>
                <a:uFillTx/>
                <a:latin typeface="Arial" panose="020B0604020202020204" pitchFamily="34" charset="0"/>
                <a:ea typeface="+mn-ea"/>
                <a:cs typeface="Arial" panose="020B0604020202020204" pitchFamily="34" charset="0"/>
              </a:rPr>
              <a:t>March 1 through June 7</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600" b="0" i="0" u="none" strike="noStrike" kern="1200" cap="none" spc="0" normalizeH="0" baseline="0" noProof="0" dirty="0">
                <a:ln>
                  <a:noFill/>
                </a:ln>
                <a:solidFill>
                  <a:srgbClr val="1D2228"/>
                </a:solidFill>
                <a:effectLst/>
                <a:uLnTx/>
                <a:uFillTx/>
                <a:latin typeface="Arial" panose="020B0604020202020204" pitchFamily="34" charset="0"/>
                <a:ea typeface="+mn-ea"/>
                <a:cs typeface="Arial" panose="020B0604020202020204" pitchFamily="34" charset="0"/>
              </a:rPr>
              <a:t>14 sessions </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600" b="0" i="0" u="none" strike="noStrike" kern="1200" cap="none" spc="0" normalizeH="0" baseline="0" noProof="0" dirty="0">
                <a:ln>
                  <a:noFill/>
                </a:ln>
                <a:solidFill>
                  <a:srgbClr val="1D2228"/>
                </a:solidFill>
                <a:effectLst/>
                <a:uLnTx/>
                <a:uFillTx/>
                <a:latin typeface="Arial" panose="020B0604020202020204" pitchFamily="34" charset="0"/>
                <a:ea typeface="+mn-ea"/>
                <a:cs typeface="Arial" panose="020B0604020202020204" pitchFamily="34" charset="0"/>
              </a:rPr>
              <a:t>13 participants</a:t>
            </a:r>
            <a:br>
              <a:rPr kumimoji="0" lang="en-US" sz="1800" b="0" i="0" u="none" strike="noStrike" kern="1200" cap="none" spc="0" normalizeH="0" baseline="0" noProof="0" dirty="0">
                <a:ln>
                  <a:noFill/>
                </a:ln>
                <a:solidFill>
                  <a:srgbClr val="1D2228"/>
                </a:solidFill>
                <a:effectLst/>
                <a:uLnTx/>
                <a:uFillTx/>
                <a:latin typeface="Arial" panose="020B0604020202020204" pitchFamily="34" charset="0"/>
                <a:ea typeface="+mn-ea"/>
                <a:cs typeface="Arial" panose="020B0604020202020204" pitchFamily="34" charset="0"/>
              </a:rPr>
            </a:br>
            <a:endParaRPr kumimoji="0" lang="en-US" sz="1800" b="0" i="0" u="none" strike="noStrike" kern="1200" cap="none" spc="0" normalizeH="0" baseline="0" noProof="0" dirty="0">
              <a:ln>
                <a:noFill/>
              </a:ln>
              <a:solidFill>
                <a:srgbClr val="1D2228"/>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D2228"/>
                </a:solidFill>
                <a:effectLst/>
                <a:uLnTx/>
                <a:uFillTx/>
                <a:latin typeface="Arial" panose="020B0604020202020204" pitchFamily="34" charset="0"/>
                <a:ea typeface="+mn-ea"/>
                <a:cs typeface="Arial" panose="020B0604020202020204" pitchFamily="34" charset="0"/>
              </a:rPr>
              <a:t>Fall AAC Study Group</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600" b="0" i="0" u="none" strike="noStrike" kern="1200" cap="none" spc="0" normalizeH="0" baseline="0" noProof="0" dirty="0">
                <a:ln>
                  <a:noFill/>
                </a:ln>
                <a:solidFill>
                  <a:srgbClr val="1D2228"/>
                </a:solidFill>
                <a:effectLst/>
                <a:uLnTx/>
                <a:uFillTx/>
                <a:latin typeface="Arial" panose="020B0604020202020204" pitchFamily="34" charset="0"/>
                <a:ea typeface="+mn-ea"/>
                <a:cs typeface="Arial" panose="020B0604020202020204" pitchFamily="34" charset="0"/>
              </a:rPr>
              <a:t>October 25 through December 13</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600" b="0" i="0" u="none" strike="noStrike" kern="1200" cap="none" spc="0" normalizeH="0" baseline="0" noProof="0" dirty="0">
                <a:ln>
                  <a:noFill/>
                </a:ln>
                <a:solidFill>
                  <a:srgbClr val="1D2228"/>
                </a:solidFill>
                <a:effectLst/>
                <a:uLnTx/>
                <a:uFillTx/>
                <a:latin typeface="Arial" panose="020B0604020202020204" pitchFamily="34" charset="0"/>
                <a:ea typeface="+mn-ea"/>
                <a:cs typeface="Arial" panose="020B0604020202020204" pitchFamily="34" charset="0"/>
              </a:rPr>
              <a:t>7 sessions</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600" b="0" i="0" u="none" strike="noStrike" kern="1200" cap="none" spc="0" normalizeH="0" baseline="0" noProof="0" dirty="0">
                <a:ln>
                  <a:noFill/>
                </a:ln>
                <a:solidFill>
                  <a:srgbClr val="1D2228"/>
                </a:solidFill>
                <a:effectLst/>
                <a:uLnTx/>
                <a:uFillTx/>
                <a:latin typeface="Arial" panose="020B0604020202020204" pitchFamily="34" charset="0"/>
                <a:ea typeface="+mn-ea"/>
                <a:cs typeface="Arial" panose="020B0604020202020204" pitchFamily="34" charset="0"/>
              </a:rPr>
              <a:t>12 participants</a:t>
            </a:r>
          </a:p>
        </p:txBody>
      </p:sp>
      <p:sp>
        <p:nvSpPr>
          <p:cNvPr id="4" name="TextBox 3">
            <a:extLst>
              <a:ext uri="{FF2B5EF4-FFF2-40B4-BE49-F238E27FC236}">
                <a16:creationId xmlns:a16="http://schemas.microsoft.com/office/drawing/2014/main" id="{86993432-660F-CE70-9E23-C924D0F26115}"/>
              </a:ext>
            </a:extLst>
          </p:cNvPr>
          <p:cNvSpPr txBox="1"/>
          <p:nvPr/>
        </p:nvSpPr>
        <p:spPr>
          <a:xfrm>
            <a:off x="6104389" y="1244503"/>
            <a:ext cx="4755419" cy="2462213"/>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D2228"/>
                </a:solidFill>
                <a:effectLst/>
                <a:uLnTx/>
                <a:uFillTx/>
                <a:latin typeface="Arial" panose="020B0604020202020204" pitchFamily="34" charset="0"/>
                <a:ea typeface="+mn-ea"/>
                <a:cs typeface="Arial" panose="020B0604020202020204" pitchFamily="34" charset="0"/>
              </a:rPr>
              <a:t>Spring BABOK Study Group</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600" b="0" i="0" u="none" strike="noStrike" kern="1200" cap="none" spc="0" normalizeH="0" baseline="0" noProof="0" dirty="0">
                <a:ln>
                  <a:noFill/>
                </a:ln>
                <a:solidFill>
                  <a:srgbClr val="1D2228"/>
                </a:solidFill>
                <a:effectLst/>
                <a:uLnTx/>
                <a:uFillTx/>
                <a:latin typeface="Arial" panose="020B0604020202020204" pitchFamily="34" charset="0"/>
                <a:ea typeface="+mn-ea"/>
                <a:cs typeface="Arial" panose="020B0604020202020204" pitchFamily="34" charset="0"/>
              </a:rPr>
              <a:t>March 6 through July 31</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600" b="0" i="0" u="none" strike="noStrike" kern="1200" cap="none" spc="0" normalizeH="0" baseline="0" noProof="0" dirty="0">
                <a:ln>
                  <a:noFill/>
                </a:ln>
                <a:solidFill>
                  <a:srgbClr val="1D2228"/>
                </a:solidFill>
                <a:effectLst/>
                <a:uLnTx/>
                <a:uFillTx/>
                <a:latin typeface="Arial" panose="020B0604020202020204" pitchFamily="34" charset="0"/>
                <a:ea typeface="+mn-ea"/>
                <a:cs typeface="Arial" panose="020B0604020202020204" pitchFamily="34" charset="0"/>
              </a:rPr>
              <a:t>17 sessions</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600" b="0" i="0" u="none" strike="noStrike" kern="1200" cap="none" spc="0" normalizeH="0" baseline="0" noProof="0" dirty="0">
                <a:ln>
                  <a:noFill/>
                </a:ln>
                <a:solidFill>
                  <a:srgbClr val="1D2228"/>
                </a:solidFill>
                <a:effectLst/>
                <a:uLnTx/>
                <a:uFillTx/>
                <a:latin typeface="Arial" panose="020B0604020202020204" pitchFamily="34" charset="0"/>
                <a:ea typeface="+mn-ea"/>
                <a:cs typeface="Arial" panose="020B0604020202020204" pitchFamily="34" charset="0"/>
              </a:rPr>
              <a:t>Maximum 20 participants</a:t>
            </a:r>
            <a:br>
              <a:rPr kumimoji="0" lang="en-US" sz="1800" b="0" i="0" u="none" strike="noStrike" kern="1200" cap="none" spc="0" normalizeH="0" baseline="0" noProof="0" dirty="0">
                <a:ln>
                  <a:noFill/>
                </a:ln>
                <a:solidFill>
                  <a:srgbClr val="1D2228"/>
                </a:solidFill>
                <a:effectLst/>
                <a:uLnTx/>
                <a:uFillTx/>
                <a:latin typeface="Arial" panose="020B0604020202020204" pitchFamily="34" charset="0"/>
                <a:ea typeface="+mn-ea"/>
                <a:cs typeface="Arial" panose="020B0604020202020204" pitchFamily="34" charset="0"/>
              </a:rPr>
            </a:br>
            <a:endParaRPr kumimoji="0" lang="en-US" sz="1800" b="0" i="0" u="none" strike="noStrike" kern="1200" cap="none" spc="0" normalizeH="0" baseline="0" noProof="0" dirty="0">
              <a:ln>
                <a:noFill/>
              </a:ln>
              <a:solidFill>
                <a:srgbClr val="1D2228"/>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D2228"/>
                </a:solidFill>
                <a:effectLst/>
                <a:uLnTx/>
                <a:uFillTx/>
                <a:latin typeface="Arial" panose="020B0604020202020204" pitchFamily="34" charset="0"/>
                <a:ea typeface="+mn-ea"/>
                <a:cs typeface="Arial" panose="020B0604020202020204" pitchFamily="34" charset="0"/>
              </a:rPr>
              <a:t>Fall AAC Study Group</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600" b="0" i="0" u="none" strike="noStrike" kern="1200" cap="none" spc="0" normalizeH="0" baseline="0" noProof="0" dirty="0">
                <a:ln>
                  <a:noFill/>
                </a:ln>
                <a:solidFill>
                  <a:srgbClr val="1D2228"/>
                </a:solidFill>
                <a:effectLst/>
                <a:uLnTx/>
                <a:uFillTx/>
                <a:latin typeface="Arial" panose="020B0604020202020204" pitchFamily="34" charset="0"/>
                <a:ea typeface="+mn-ea"/>
                <a:cs typeface="Arial" panose="020B0604020202020204" pitchFamily="34" charset="0"/>
              </a:rPr>
              <a:t>October – December timeframe</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600" b="0" i="0" u="none" strike="noStrike" kern="1200" cap="none" spc="0" normalizeH="0" baseline="0" noProof="0" dirty="0">
                <a:ln>
                  <a:noFill/>
                </a:ln>
                <a:solidFill>
                  <a:srgbClr val="1D2228"/>
                </a:solidFill>
                <a:effectLst/>
                <a:uLnTx/>
                <a:uFillTx/>
                <a:latin typeface="Arial" panose="020B0604020202020204" pitchFamily="34" charset="0"/>
                <a:ea typeface="+mn-ea"/>
                <a:cs typeface="Arial" panose="020B0604020202020204" pitchFamily="34" charset="0"/>
              </a:rPr>
              <a:t>7+ sessions</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600" b="0" i="0" u="none" strike="noStrike" kern="1200" cap="none" spc="0" normalizeH="0" baseline="0" noProof="0" dirty="0">
                <a:ln>
                  <a:noFill/>
                </a:ln>
                <a:solidFill>
                  <a:srgbClr val="1D2228"/>
                </a:solidFill>
                <a:effectLst/>
                <a:uLnTx/>
                <a:uFillTx/>
                <a:latin typeface="Arial" panose="020B0604020202020204" pitchFamily="34" charset="0"/>
                <a:ea typeface="+mn-ea"/>
                <a:cs typeface="Arial" panose="020B0604020202020204" pitchFamily="34" charset="0"/>
              </a:rPr>
              <a:t>Maximum 15 participants</a:t>
            </a:r>
          </a:p>
        </p:txBody>
      </p:sp>
      <p:sp>
        <p:nvSpPr>
          <p:cNvPr id="6" name="Rectangle 5">
            <a:extLst>
              <a:ext uri="{FF2B5EF4-FFF2-40B4-BE49-F238E27FC236}">
                <a16:creationId xmlns:a16="http://schemas.microsoft.com/office/drawing/2014/main" id="{6C079075-22D8-597F-E89F-AE7AAB80FA3F}"/>
              </a:ext>
            </a:extLst>
          </p:cNvPr>
          <p:cNvSpPr/>
          <p:nvPr/>
        </p:nvSpPr>
        <p:spPr>
          <a:xfrm>
            <a:off x="6104389" y="575950"/>
            <a:ext cx="4872865" cy="584775"/>
          </a:xfrm>
          <a:prstGeom prst="rect">
            <a:avLst/>
          </a:prstGeom>
          <a:noFill/>
        </p:spPr>
        <p:txBody>
          <a:bodyPr wrap="squar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9525">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2024 Study Group Plans</a:t>
            </a:r>
          </a:p>
        </p:txBody>
      </p:sp>
      <p:sp>
        <p:nvSpPr>
          <p:cNvPr id="8" name="Rectangle 7">
            <a:extLst>
              <a:ext uri="{FF2B5EF4-FFF2-40B4-BE49-F238E27FC236}">
                <a16:creationId xmlns:a16="http://schemas.microsoft.com/office/drawing/2014/main" id="{BF6859A9-C1B7-CA1C-FBBF-BD12E32AD3A2}"/>
              </a:ext>
            </a:extLst>
          </p:cNvPr>
          <p:cNvSpPr/>
          <p:nvPr/>
        </p:nvSpPr>
        <p:spPr>
          <a:xfrm>
            <a:off x="220652" y="3917839"/>
            <a:ext cx="8956904" cy="584775"/>
          </a:xfrm>
          <a:prstGeom prst="rect">
            <a:avLst/>
          </a:prstGeom>
          <a:noFill/>
        </p:spPr>
        <p:txBody>
          <a:bodyPr wrap="squar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9525">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Why should you join IIBA-SVC Study Group?</a:t>
            </a:r>
          </a:p>
        </p:txBody>
      </p:sp>
      <p:sp>
        <p:nvSpPr>
          <p:cNvPr id="9" name="TextBox 8">
            <a:extLst>
              <a:ext uri="{FF2B5EF4-FFF2-40B4-BE49-F238E27FC236}">
                <a16:creationId xmlns:a16="http://schemas.microsoft.com/office/drawing/2014/main" id="{30E9049D-92BD-665A-02A7-66B8C26A2228}"/>
              </a:ext>
            </a:extLst>
          </p:cNvPr>
          <p:cNvSpPr txBox="1"/>
          <p:nvPr/>
        </p:nvSpPr>
        <p:spPr>
          <a:xfrm>
            <a:off x="261198" y="4527781"/>
            <a:ext cx="8404630" cy="1323439"/>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1D2228"/>
                </a:solidFill>
                <a:effectLst/>
                <a:uLnTx/>
                <a:uFillTx/>
                <a:latin typeface="Arial" panose="020B0604020202020204" pitchFamily="34" charset="0"/>
                <a:ea typeface="+mn-ea"/>
                <a:cs typeface="Arial" panose="020B0604020202020204" pitchFamily="34" charset="0"/>
              </a:rPr>
              <a:t>IIBA Global training materials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1D2228"/>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1D2228"/>
                </a:solidFill>
                <a:effectLst/>
                <a:uLnTx/>
                <a:uFillTx/>
                <a:latin typeface="Arial" panose="020B0604020202020204" pitchFamily="34" charset="0"/>
                <a:ea typeface="+mn-ea"/>
                <a:cs typeface="Arial" panose="020B0604020202020204" pitchFamily="34" charset="0"/>
              </a:rPr>
              <a:t>Knowledge Check Quizzes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1D2228"/>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1D2228"/>
                </a:solidFill>
                <a:effectLst/>
                <a:uLnTx/>
                <a:uFillTx/>
                <a:latin typeface="Arial" panose="020B0604020202020204" pitchFamily="34" charset="0"/>
                <a:ea typeface="+mn-ea"/>
                <a:cs typeface="Arial" panose="020B0604020202020204" pitchFamily="34" charset="0"/>
              </a:rPr>
              <a:t>Watermark Learning exam practice enrollment (40% discount)</a:t>
            </a:r>
          </a:p>
        </p:txBody>
      </p:sp>
    </p:spTree>
    <p:extLst>
      <p:ext uri="{BB962C8B-B14F-4D97-AF65-F5344CB8AC3E}">
        <p14:creationId xmlns:p14="http://schemas.microsoft.com/office/powerpoint/2010/main" val="7223421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91B924B-592F-9FF6-BAA7-5B87A2009838}"/>
              </a:ext>
            </a:extLst>
          </p:cNvPr>
          <p:cNvSpPr/>
          <p:nvPr/>
        </p:nvSpPr>
        <p:spPr>
          <a:xfrm>
            <a:off x="313569" y="486072"/>
            <a:ext cx="5634428" cy="923330"/>
          </a:xfrm>
          <a:prstGeom prst="rect">
            <a:avLst/>
          </a:prstGeom>
          <a:noFill/>
        </p:spPr>
        <p:txBody>
          <a:bodyPr wrap="none" lIns="91440" tIns="45720" rIns="91440" bIns="4572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50" normalizeH="0" baseline="0" noProof="0" dirty="0">
                <a:ln w="9525" cmpd="sng">
                  <a:solidFill>
                    <a:srgbClr val="4472C4"/>
                  </a:solidFill>
                  <a:prstDash val="solid"/>
                </a:ln>
                <a:solidFill>
                  <a:srgbClr val="70AD47">
                    <a:tint val="1000"/>
                  </a:srgbClr>
                </a:solidFill>
                <a:effectLst>
                  <a:glow rad="38100">
                    <a:srgbClr val="4472C4">
                      <a:alpha val="40000"/>
                    </a:srgbClr>
                  </a:glow>
                </a:effectLst>
                <a:uLnTx/>
                <a:uFillTx/>
                <a:latin typeface="Calibri" panose="020F0502020204030204"/>
                <a:ea typeface="+mn-ea"/>
                <a:cs typeface="+mn-cs"/>
              </a:rPr>
              <a:t>VP of Membership</a:t>
            </a:r>
          </a:p>
        </p:txBody>
      </p:sp>
      <p:sp>
        <p:nvSpPr>
          <p:cNvPr id="5" name="Rectangle 4">
            <a:extLst>
              <a:ext uri="{FF2B5EF4-FFF2-40B4-BE49-F238E27FC236}">
                <a16:creationId xmlns:a16="http://schemas.microsoft.com/office/drawing/2014/main" id="{0666A5AC-4C31-E98B-D1C4-1F1C7A6BA4A4}"/>
              </a:ext>
            </a:extLst>
          </p:cNvPr>
          <p:cNvSpPr/>
          <p:nvPr/>
        </p:nvSpPr>
        <p:spPr>
          <a:xfrm>
            <a:off x="234892" y="1121236"/>
            <a:ext cx="3556932" cy="707886"/>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9525">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Tejas Sriprasad</a:t>
            </a:r>
          </a:p>
        </p:txBody>
      </p:sp>
      <p:sp>
        <p:nvSpPr>
          <p:cNvPr id="7" name="TextBox 6">
            <a:extLst>
              <a:ext uri="{FF2B5EF4-FFF2-40B4-BE49-F238E27FC236}">
                <a16:creationId xmlns:a16="http://schemas.microsoft.com/office/drawing/2014/main" id="{C675AED9-B719-9A71-456A-F7E972BB95A0}"/>
              </a:ext>
            </a:extLst>
          </p:cNvPr>
          <p:cNvSpPr txBox="1"/>
          <p:nvPr/>
        </p:nvSpPr>
        <p:spPr>
          <a:xfrm>
            <a:off x="462536" y="1913012"/>
            <a:ext cx="7641229" cy="34163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Tejas has 16 years of experience as business analyst primarily in the hedge fund and banking industry working with developers and testers and subject matter expert in finance technology working in Agile, Waterfall and Rup methodologies, writing functional and non-functional requirements, business requirements.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u="sng" dirty="0">
                <a:solidFill>
                  <a:srgbClr val="153B48"/>
                </a:solidFill>
                <a:latin typeface="arial" panose="020B0604020202020204" pitchFamily="34" charset="0"/>
              </a:rPr>
              <a:t>R</a:t>
            </a:r>
            <a:r>
              <a:rPr kumimoji="0" lang="en-US" sz="1800" b="1" i="0" u="sng" strike="noStrike" kern="1200" cap="none" spc="0" normalizeH="0" baseline="0" noProof="0" dirty="0">
                <a:ln>
                  <a:noFill/>
                </a:ln>
                <a:solidFill>
                  <a:srgbClr val="153B48"/>
                </a:solidFill>
                <a:effectLst/>
                <a:uLnTx/>
                <a:uFillTx/>
                <a:latin typeface="arial" panose="020B0604020202020204" pitchFamily="34" charset="0"/>
                <a:ea typeface="+mn-ea"/>
                <a:cs typeface="+mn-cs"/>
              </a:rPr>
              <a:t>esponsibilities: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Monitoring and analyzing monthly Sacramento Valley IIBA membership.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153B48"/>
                </a:solidFill>
                <a:latin typeface="arial" panose="020B0604020202020204" pitchFamily="34" charset="0"/>
              </a:rPr>
              <a:t>Working with the other board members to ensure they have the latest membership updates and can strategically use it for the benefit of the chapter.</a:t>
            </a:r>
            <a:endPar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458A5F07-45DB-4348-AC87-50F248CF0F41}"/>
              </a:ext>
            </a:extLst>
          </p:cNvPr>
          <p:cNvPicPr>
            <a:picLocks noChangeAspect="1"/>
          </p:cNvPicPr>
          <p:nvPr/>
        </p:nvPicPr>
        <p:blipFill>
          <a:blip r:embed="rId2"/>
          <a:stretch>
            <a:fillRect/>
          </a:stretch>
        </p:blipFill>
        <p:spPr>
          <a:xfrm>
            <a:off x="8767167" y="1822841"/>
            <a:ext cx="2356635" cy="3212318"/>
          </a:xfrm>
          <a:prstGeom prst="rect">
            <a:avLst/>
          </a:prstGeom>
        </p:spPr>
      </p:pic>
    </p:spTree>
    <p:extLst>
      <p:ext uri="{BB962C8B-B14F-4D97-AF65-F5344CB8AC3E}">
        <p14:creationId xmlns:p14="http://schemas.microsoft.com/office/powerpoint/2010/main" val="17151726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666A5AC-4C31-E98B-D1C4-1F1C7A6BA4A4}"/>
              </a:ext>
            </a:extLst>
          </p:cNvPr>
          <p:cNvSpPr/>
          <p:nvPr/>
        </p:nvSpPr>
        <p:spPr>
          <a:xfrm>
            <a:off x="115791" y="567562"/>
            <a:ext cx="6080877" cy="646331"/>
          </a:xfrm>
          <a:prstGeom prst="rect">
            <a:avLst/>
          </a:prstGeom>
          <a:noFill/>
        </p:spPr>
        <p:txBody>
          <a:bodyPr wrap="square" lIns="91440" tIns="45720" rIns="91440" bIns="4572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9525">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IIBA Membership</a:t>
            </a:r>
          </a:p>
        </p:txBody>
      </p:sp>
      <p:sp>
        <p:nvSpPr>
          <p:cNvPr id="7" name="TextBox 6">
            <a:extLst>
              <a:ext uri="{FF2B5EF4-FFF2-40B4-BE49-F238E27FC236}">
                <a16:creationId xmlns:a16="http://schemas.microsoft.com/office/drawing/2014/main" id="{C675AED9-B719-9A71-456A-F7E972BB95A0}"/>
              </a:ext>
            </a:extLst>
          </p:cNvPr>
          <p:cNvSpPr txBox="1"/>
          <p:nvPr/>
        </p:nvSpPr>
        <p:spPr>
          <a:xfrm>
            <a:off x="115791" y="1242826"/>
            <a:ext cx="9724495" cy="452431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Membership cost is $139 per rolling calendar year.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153B48"/>
                </a:solidFill>
                <a:latin typeface="arial" panose="020B0604020202020204" pitchFamily="34" charset="0"/>
              </a:rPr>
              <a:t>$15 goes to support your designated local chapter.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If you join, please select “Sacramento Valley Chapter” as your local chapter.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u="sng" dirty="0">
                <a:solidFill>
                  <a:srgbClr val="153B48"/>
                </a:solidFill>
                <a:latin typeface="arial" panose="020B0604020202020204" pitchFamily="34" charset="0"/>
              </a:rPr>
              <a:t>Benefits of joining: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Access a free PDF copy of the BABOK Guide v3.</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153B48"/>
                </a:solidFill>
                <a:latin typeface="arial" panose="020B0604020202020204" pitchFamily="34" charset="0"/>
              </a:rPr>
              <a:t>Access a free copy of the Agile Extension to the BABOK V2.</a:t>
            </a:r>
            <a:endPar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153B48"/>
                </a:solidFill>
                <a:latin typeface="arial" panose="020B0604020202020204" pitchFamily="34" charset="0"/>
              </a:rPr>
              <a:t>Access a free copy of the BA Competency Model.</a:t>
            </a:r>
            <a:endPar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Connect and learn with other professionals at Chapters around the world (All 120+ Chapter-level memberships globally are included with your IIBA Membership).</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Member exclusive webinars.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Digital Online Library - featuring 11,000+ titles.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PDF publications, articles, industry papers and reports.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Savings of up to 40%* on globally recognized professional certifications.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Networking opportunities, support and resources, and ongoing professional development.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Keep current and involved with professional practices and developments.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153B48"/>
                </a:solidFill>
                <a:highlight>
                  <a:srgbClr val="FFFF00"/>
                </a:highlight>
                <a:latin typeface="arial" panose="020B0604020202020204" pitchFamily="34" charset="0"/>
              </a:rPr>
              <a:t>You are able to join the Sacramento Valley Chapter BABOK and Agile Study Groups.</a:t>
            </a:r>
            <a:endParaRPr kumimoji="0" lang="en-US" sz="1800" b="0" i="0" u="none" strike="noStrike" kern="1200" cap="none" spc="0" normalizeH="0" baseline="0" noProof="0" dirty="0">
              <a:ln>
                <a:noFill/>
              </a:ln>
              <a:solidFill>
                <a:srgbClr val="153B48"/>
              </a:solidFill>
              <a:effectLst/>
              <a:highlight>
                <a:srgbClr val="FFFF00"/>
              </a:highlight>
              <a:uLnTx/>
              <a:uFillTx/>
              <a:latin typeface="arial" panose="020B0604020202020204" pitchFamily="34" charset="0"/>
              <a:ea typeface="+mn-ea"/>
              <a:cs typeface="+mn-cs"/>
            </a:endParaRPr>
          </a:p>
        </p:txBody>
      </p:sp>
      <p:pic>
        <p:nvPicPr>
          <p:cNvPr id="3" name="Picture 2">
            <a:extLst>
              <a:ext uri="{FF2B5EF4-FFF2-40B4-BE49-F238E27FC236}">
                <a16:creationId xmlns:a16="http://schemas.microsoft.com/office/drawing/2014/main" id="{B9724B75-976C-4F5F-C6CC-863EC1391C7E}"/>
              </a:ext>
            </a:extLst>
          </p:cNvPr>
          <p:cNvPicPr>
            <a:picLocks noChangeAspect="1"/>
          </p:cNvPicPr>
          <p:nvPr/>
        </p:nvPicPr>
        <p:blipFill>
          <a:blip r:embed="rId2"/>
          <a:stretch>
            <a:fillRect/>
          </a:stretch>
        </p:blipFill>
        <p:spPr>
          <a:xfrm>
            <a:off x="8153870" y="643062"/>
            <a:ext cx="3652120" cy="2326640"/>
          </a:xfrm>
          <a:prstGeom prst="rect">
            <a:avLst/>
          </a:prstGeom>
        </p:spPr>
      </p:pic>
    </p:spTree>
    <p:extLst>
      <p:ext uri="{BB962C8B-B14F-4D97-AF65-F5344CB8AC3E}">
        <p14:creationId xmlns:p14="http://schemas.microsoft.com/office/powerpoint/2010/main" val="40476368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666A5AC-4C31-E98B-D1C4-1F1C7A6BA4A4}"/>
              </a:ext>
            </a:extLst>
          </p:cNvPr>
          <p:cNvSpPr/>
          <p:nvPr/>
        </p:nvSpPr>
        <p:spPr>
          <a:xfrm>
            <a:off x="202476" y="575951"/>
            <a:ext cx="10065649" cy="707886"/>
          </a:xfrm>
          <a:prstGeom prst="rect">
            <a:avLst/>
          </a:prstGeom>
          <a:noFill/>
        </p:spPr>
        <p:txBody>
          <a:bodyPr wrap="squar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9525">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Sacramento Valley Chapter Membership Info</a:t>
            </a:r>
          </a:p>
        </p:txBody>
      </p:sp>
      <p:sp>
        <p:nvSpPr>
          <p:cNvPr id="7" name="TextBox 6">
            <a:extLst>
              <a:ext uri="{FF2B5EF4-FFF2-40B4-BE49-F238E27FC236}">
                <a16:creationId xmlns:a16="http://schemas.microsoft.com/office/drawing/2014/main" id="{C675AED9-B719-9A71-456A-F7E972BB95A0}"/>
              </a:ext>
            </a:extLst>
          </p:cNvPr>
          <p:cNvSpPr txBox="1"/>
          <p:nvPr/>
        </p:nvSpPr>
        <p:spPr>
          <a:xfrm>
            <a:off x="202476" y="1356576"/>
            <a:ext cx="9251917" cy="923330"/>
          </a:xfrm>
          <a:prstGeom prst="rect">
            <a:avLst/>
          </a:prstGeom>
          <a:noFill/>
        </p:spPr>
        <p:txBody>
          <a:bodyPr wrap="square">
            <a:spAutoFit/>
          </a:bodyPr>
          <a:lstStyle/>
          <a:p>
            <a:pPr lvl="0">
              <a:defRPr/>
            </a:pPr>
            <a:r>
              <a:rPr lang="en-US" dirty="0">
                <a:solidFill>
                  <a:srgbClr val="153B48"/>
                </a:solidFill>
                <a:latin typeface="arial" panose="020B0604020202020204" pitchFamily="34" charset="0"/>
              </a:rPr>
              <a:t>As of January 1, 2024, we have 109 active m</a:t>
            </a: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embers from 45 different organizations,</a:t>
            </a:r>
          </a:p>
          <a:p>
            <a:pPr lvl="0">
              <a:defRPr/>
            </a:pPr>
            <a:endPar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endParaRPr>
          </a:p>
          <a:p>
            <a:pPr lvl="0">
              <a:defRPr/>
            </a:pPr>
            <a:r>
              <a:rPr lang="en-US" dirty="0">
                <a:solidFill>
                  <a:srgbClr val="153B48"/>
                </a:solidFill>
                <a:latin typeface="arial" panose="020B0604020202020204" pitchFamily="34" charset="0"/>
              </a:rPr>
              <a:t>Additional demographics:</a:t>
            </a:r>
            <a:endPar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endParaRPr>
          </a:p>
        </p:txBody>
      </p:sp>
      <p:graphicFrame>
        <p:nvGraphicFramePr>
          <p:cNvPr id="2" name="Table 1">
            <a:extLst>
              <a:ext uri="{FF2B5EF4-FFF2-40B4-BE49-F238E27FC236}">
                <a16:creationId xmlns:a16="http://schemas.microsoft.com/office/drawing/2014/main" id="{398EE984-3DD5-8842-A2DB-1A3002F4E671}"/>
              </a:ext>
            </a:extLst>
          </p:cNvPr>
          <p:cNvGraphicFramePr>
            <a:graphicFrameLocks noGrp="1"/>
          </p:cNvGraphicFramePr>
          <p:nvPr>
            <p:extLst>
              <p:ext uri="{D42A27DB-BD31-4B8C-83A1-F6EECF244321}">
                <p14:modId xmlns:p14="http://schemas.microsoft.com/office/powerpoint/2010/main" val="2128468713"/>
              </p:ext>
            </p:extLst>
          </p:nvPr>
        </p:nvGraphicFramePr>
        <p:xfrm>
          <a:off x="278700" y="2352645"/>
          <a:ext cx="8128000" cy="2225040"/>
        </p:xfrm>
        <a:graphic>
          <a:graphicData uri="http://schemas.openxmlformats.org/drawingml/2006/table">
            <a:tbl>
              <a:tblPr firstRow="1" bandRow="1">
                <a:tableStyleId>{5C22544A-7EE6-4342-B048-85BDC9FD1C3A}</a:tableStyleId>
              </a:tblPr>
              <a:tblGrid>
                <a:gridCol w="845425">
                  <a:extLst>
                    <a:ext uri="{9D8B030D-6E8A-4147-A177-3AD203B41FA5}">
                      <a16:colId xmlns:a16="http://schemas.microsoft.com/office/drawing/2014/main" val="4281742314"/>
                    </a:ext>
                  </a:extLst>
                </a:gridCol>
                <a:gridCol w="7282575">
                  <a:extLst>
                    <a:ext uri="{9D8B030D-6E8A-4147-A177-3AD203B41FA5}">
                      <a16:colId xmlns:a16="http://schemas.microsoft.com/office/drawing/2014/main" val="1532944455"/>
                    </a:ext>
                  </a:extLst>
                </a:gridCol>
              </a:tblGrid>
              <a:tr h="370840">
                <a:tc>
                  <a:txBody>
                    <a:bodyPr/>
                    <a:lstStyle/>
                    <a:p>
                      <a:r>
                        <a:rPr lang="en-US" dirty="0"/>
                        <a:t># Mbrs</a:t>
                      </a:r>
                    </a:p>
                  </a:txBody>
                  <a:tcPr/>
                </a:tc>
                <a:tc>
                  <a:txBody>
                    <a:bodyPr/>
                    <a:lstStyle/>
                    <a:p>
                      <a:r>
                        <a:rPr lang="en-US" dirty="0"/>
                        <a:t>Category</a:t>
                      </a:r>
                    </a:p>
                  </a:txBody>
                  <a:tcPr/>
                </a:tc>
                <a:extLst>
                  <a:ext uri="{0D108BD9-81ED-4DB2-BD59-A6C34878D82A}">
                    <a16:rowId xmlns:a16="http://schemas.microsoft.com/office/drawing/2014/main" val="2129969708"/>
                  </a:ext>
                </a:extLst>
              </a:tr>
              <a:tr h="370840">
                <a:tc>
                  <a:txBody>
                    <a:bodyPr/>
                    <a:lstStyle/>
                    <a:p>
                      <a:pPr algn="r"/>
                      <a:r>
                        <a:rPr lang="en-US" dirty="0"/>
                        <a:t>18</a:t>
                      </a:r>
                    </a:p>
                  </a:txBody>
                  <a:tcPr/>
                </a:tc>
                <a:tc>
                  <a:txBody>
                    <a:bodyPr/>
                    <a:lstStyle/>
                    <a:p>
                      <a:r>
                        <a:rPr lang="en-US" dirty="0"/>
                        <a:t>CBAP – Certified Business Analysis Professional</a:t>
                      </a:r>
                    </a:p>
                  </a:txBody>
                  <a:tcPr/>
                </a:tc>
                <a:extLst>
                  <a:ext uri="{0D108BD9-81ED-4DB2-BD59-A6C34878D82A}">
                    <a16:rowId xmlns:a16="http://schemas.microsoft.com/office/drawing/2014/main" val="101028233"/>
                  </a:ext>
                </a:extLst>
              </a:tr>
              <a:tr h="370840">
                <a:tc>
                  <a:txBody>
                    <a:bodyPr/>
                    <a:lstStyle/>
                    <a:p>
                      <a:pPr algn="r"/>
                      <a:r>
                        <a:rPr lang="en-US" dirty="0"/>
                        <a:t>2</a:t>
                      </a:r>
                    </a:p>
                  </a:txBody>
                  <a:tcPr/>
                </a:tc>
                <a:tc>
                  <a:txBody>
                    <a:bodyPr/>
                    <a:lstStyle/>
                    <a:p>
                      <a:r>
                        <a:rPr lang="en-US" dirty="0"/>
                        <a:t>CCBA – Certification of Capability in Business Analysis</a:t>
                      </a:r>
                    </a:p>
                  </a:txBody>
                  <a:tcPr/>
                </a:tc>
                <a:extLst>
                  <a:ext uri="{0D108BD9-81ED-4DB2-BD59-A6C34878D82A}">
                    <a16:rowId xmlns:a16="http://schemas.microsoft.com/office/drawing/2014/main" val="2249846933"/>
                  </a:ext>
                </a:extLst>
              </a:tr>
              <a:tr h="370840">
                <a:tc>
                  <a:txBody>
                    <a:bodyPr/>
                    <a:lstStyle/>
                    <a:p>
                      <a:pPr algn="r"/>
                      <a:r>
                        <a:rPr lang="en-US" dirty="0"/>
                        <a:t>8</a:t>
                      </a:r>
                    </a:p>
                  </a:txBody>
                  <a:tcPr/>
                </a:tc>
                <a:tc>
                  <a:txBody>
                    <a:bodyPr/>
                    <a:lstStyle/>
                    <a:p>
                      <a:r>
                        <a:rPr lang="en-US" dirty="0"/>
                        <a:t>ECBA – Entry Certificate in Business Analysis</a:t>
                      </a:r>
                    </a:p>
                  </a:txBody>
                  <a:tcPr/>
                </a:tc>
                <a:extLst>
                  <a:ext uri="{0D108BD9-81ED-4DB2-BD59-A6C34878D82A}">
                    <a16:rowId xmlns:a16="http://schemas.microsoft.com/office/drawing/2014/main" val="1466120693"/>
                  </a:ext>
                </a:extLst>
              </a:tr>
              <a:tr h="370840">
                <a:tc>
                  <a:txBody>
                    <a:bodyPr/>
                    <a:lstStyle/>
                    <a:p>
                      <a:pPr algn="r"/>
                      <a:r>
                        <a:rPr lang="en-US" dirty="0"/>
                        <a:t>2</a:t>
                      </a:r>
                    </a:p>
                  </a:txBody>
                  <a:tcPr/>
                </a:tc>
                <a:tc>
                  <a:txBody>
                    <a:bodyPr/>
                    <a:lstStyle/>
                    <a:p>
                      <a:r>
                        <a:rPr lang="en-US" dirty="0"/>
                        <a:t>AAC – Agile Analysis Certification</a:t>
                      </a:r>
                    </a:p>
                  </a:txBody>
                  <a:tcPr/>
                </a:tc>
                <a:extLst>
                  <a:ext uri="{0D108BD9-81ED-4DB2-BD59-A6C34878D82A}">
                    <a16:rowId xmlns:a16="http://schemas.microsoft.com/office/drawing/2014/main" val="2515270223"/>
                  </a:ext>
                </a:extLst>
              </a:tr>
              <a:tr h="370840">
                <a:tc>
                  <a:txBody>
                    <a:bodyPr/>
                    <a:lstStyle/>
                    <a:p>
                      <a:pPr algn="r"/>
                      <a:r>
                        <a:rPr lang="en-US" dirty="0"/>
                        <a:t>10</a:t>
                      </a:r>
                    </a:p>
                  </a:txBody>
                  <a:tcPr/>
                </a:tc>
                <a:tc>
                  <a:txBody>
                    <a:bodyPr/>
                    <a:lstStyle/>
                    <a:p>
                      <a:r>
                        <a:rPr lang="en-US" dirty="0"/>
                        <a:t>IIBA Corporate Members</a:t>
                      </a:r>
                    </a:p>
                  </a:txBody>
                  <a:tcPr/>
                </a:tc>
                <a:extLst>
                  <a:ext uri="{0D108BD9-81ED-4DB2-BD59-A6C34878D82A}">
                    <a16:rowId xmlns:a16="http://schemas.microsoft.com/office/drawing/2014/main" val="1090196627"/>
                  </a:ext>
                </a:extLst>
              </a:tr>
            </a:tbl>
          </a:graphicData>
        </a:graphic>
      </p:graphicFrame>
    </p:spTree>
    <p:extLst>
      <p:ext uri="{BB962C8B-B14F-4D97-AF65-F5344CB8AC3E}">
        <p14:creationId xmlns:p14="http://schemas.microsoft.com/office/powerpoint/2010/main" val="17252637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91B924B-592F-9FF6-BAA7-5B87A2009838}"/>
              </a:ext>
            </a:extLst>
          </p:cNvPr>
          <p:cNvSpPr/>
          <p:nvPr/>
        </p:nvSpPr>
        <p:spPr>
          <a:xfrm>
            <a:off x="368957" y="590098"/>
            <a:ext cx="10696326" cy="646331"/>
          </a:xfrm>
          <a:prstGeom prst="rect">
            <a:avLst/>
          </a:prstGeom>
          <a:noFill/>
        </p:spPr>
        <p:txBody>
          <a:bodyPr wrap="none" lIns="91440" tIns="45720" rIns="91440" bIns="4572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50" normalizeH="0" baseline="0" noProof="0" dirty="0">
                <a:ln w="9525" cmpd="sng">
                  <a:solidFill>
                    <a:srgbClr val="4472C4"/>
                  </a:solidFill>
                  <a:prstDash val="solid"/>
                </a:ln>
                <a:solidFill>
                  <a:srgbClr val="70AD47">
                    <a:tint val="1000"/>
                  </a:srgbClr>
                </a:solidFill>
                <a:effectLst>
                  <a:glow rad="38100">
                    <a:srgbClr val="4472C4">
                      <a:alpha val="40000"/>
                    </a:srgbClr>
                  </a:glow>
                </a:effectLst>
                <a:uLnTx/>
                <a:uFillTx/>
                <a:latin typeface="Calibri" panose="020F0502020204030204"/>
                <a:ea typeface="+mn-ea"/>
                <a:cs typeface="+mn-cs"/>
              </a:rPr>
              <a:t>VP of Communications, Marketing, and Sponsorship</a:t>
            </a:r>
          </a:p>
        </p:txBody>
      </p:sp>
      <p:sp>
        <p:nvSpPr>
          <p:cNvPr id="5" name="Rectangle 4">
            <a:extLst>
              <a:ext uri="{FF2B5EF4-FFF2-40B4-BE49-F238E27FC236}">
                <a16:creationId xmlns:a16="http://schemas.microsoft.com/office/drawing/2014/main" id="{0666A5AC-4C31-E98B-D1C4-1F1C7A6BA4A4}"/>
              </a:ext>
            </a:extLst>
          </p:cNvPr>
          <p:cNvSpPr/>
          <p:nvPr/>
        </p:nvSpPr>
        <p:spPr>
          <a:xfrm>
            <a:off x="115251" y="1154499"/>
            <a:ext cx="3055239" cy="707886"/>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9525">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Vu Nguyen</a:t>
            </a:r>
          </a:p>
        </p:txBody>
      </p:sp>
      <p:sp>
        <p:nvSpPr>
          <p:cNvPr id="7" name="TextBox 6">
            <a:extLst>
              <a:ext uri="{FF2B5EF4-FFF2-40B4-BE49-F238E27FC236}">
                <a16:creationId xmlns:a16="http://schemas.microsoft.com/office/drawing/2014/main" id="{C675AED9-B719-9A71-456A-F7E972BB95A0}"/>
              </a:ext>
            </a:extLst>
          </p:cNvPr>
          <p:cNvSpPr txBox="1"/>
          <p:nvPr/>
        </p:nvSpPr>
        <p:spPr>
          <a:xfrm>
            <a:off x="462536" y="1913012"/>
            <a:ext cx="7641229" cy="424731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Vu is dedicated to delivering quality technology services with integrity and reliability. He has 5+ years’ experience in providing technology and workforce consulting services. As a Technical Recruiter with Experis, Vu assists candidates in finding opportunities that match their unique skillsets. He stays informed with industry trends by participating in professional conferences. His industry experience includes state and local government, healthcare, education, technology, insurance, manufacturing, and logistics.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He has a passion for people, technology and the development of people’s careers paths and delivering a meaningful experience for his candidates.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u="sng" dirty="0">
                <a:solidFill>
                  <a:srgbClr val="153B48"/>
                </a:solidFill>
                <a:latin typeface="arial" panose="020B0604020202020204" pitchFamily="34" charset="0"/>
              </a:rPr>
              <a:t>R</a:t>
            </a:r>
            <a:r>
              <a:rPr kumimoji="0" lang="en-US" sz="1800" b="1" i="0" u="sng" strike="noStrike" kern="1200" cap="none" spc="0" normalizeH="0" baseline="0" noProof="0" dirty="0">
                <a:ln>
                  <a:noFill/>
                </a:ln>
                <a:solidFill>
                  <a:srgbClr val="153B48"/>
                </a:solidFill>
                <a:effectLst/>
                <a:uLnTx/>
                <a:uFillTx/>
                <a:latin typeface="arial" panose="020B0604020202020204" pitchFamily="34" charset="0"/>
                <a:ea typeface="+mn-ea"/>
                <a:cs typeface="+mn-cs"/>
              </a:rPr>
              <a:t>esponsibilities: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Establishing and maintaining relationships with our sponsors.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153B48"/>
                </a:solidFill>
                <a:latin typeface="arial" panose="020B0604020202020204" pitchFamily="34" charset="0"/>
              </a:rPr>
              <a:t>Communicating and promoting the activities of the chapter.</a:t>
            </a:r>
            <a:endPar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153B48"/>
                </a:solidFill>
                <a:latin typeface="arial" panose="020B0604020202020204" pitchFamily="34" charset="0"/>
              </a:rPr>
              <a:t>Providing an “on the ground” picture of the current job market.</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F2B013E6-B25F-3406-3A2F-E7FB14744C25}"/>
              </a:ext>
            </a:extLst>
          </p:cNvPr>
          <p:cNvPicPr>
            <a:picLocks noChangeAspect="1"/>
          </p:cNvPicPr>
          <p:nvPr/>
        </p:nvPicPr>
        <p:blipFill>
          <a:blip r:embed="rId2"/>
          <a:stretch>
            <a:fillRect/>
          </a:stretch>
        </p:blipFill>
        <p:spPr>
          <a:xfrm>
            <a:off x="8510423" y="2007080"/>
            <a:ext cx="2817508" cy="2843839"/>
          </a:xfrm>
          <a:prstGeom prst="rect">
            <a:avLst/>
          </a:prstGeom>
        </p:spPr>
      </p:pic>
    </p:spTree>
    <p:extLst>
      <p:ext uri="{BB962C8B-B14F-4D97-AF65-F5344CB8AC3E}">
        <p14:creationId xmlns:p14="http://schemas.microsoft.com/office/powerpoint/2010/main" val="11269247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hlinkClick r:id="rId2"/>
            <a:extLst>
              <a:ext uri="{FF2B5EF4-FFF2-40B4-BE49-F238E27FC236}">
                <a16:creationId xmlns:a16="http://schemas.microsoft.com/office/drawing/2014/main" id="{BBF31024-0751-EB91-7E8A-5B933E4F43DD}"/>
              </a:ext>
            </a:extLst>
          </p:cNvPr>
          <p:cNvPicPr>
            <a:picLocks noChangeAspect="1"/>
          </p:cNvPicPr>
          <p:nvPr/>
        </p:nvPicPr>
        <p:blipFill>
          <a:blip r:embed="rId3"/>
          <a:stretch>
            <a:fillRect/>
          </a:stretch>
        </p:blipFill>
        <p:spPr>
          <a:xfrm>
            <a:off x="4183344" y="1415444"/>
            <a:ext cx="1978376" cy="786110"/>
          </a:xfrm>
          <a:prstGeom prst="rect">
            <a:avLst/>
          </a:prstGeom>
        </p:spPr>
      </p:pic>
      <p:pic>
        <p:nvPicPr>
          <p:cNvPr id="4" name="Picture 3">
            <a:hlinkClick r:id="rId4"/>
            <a:extLst>
              <a:ext uri="{FF2B5EF4-FFF2-40B4-BE49-F238E27FC236}">
                <a16:creationId xmlns:a16="http://schemas.microsoft.com/office/drawing/2014/main" id="{84BAAAB4-8D8E-F73C-2425-9A6750B5E05C}"/>
              </a:ext>
            </a:extLst>
          </p:cNvPr>
          <p:cNvPicPr>
            <a:picLocks noChangeAspect="1"/>
          </p:cNvPicPr>
          <p:nvPr/>
        </p:nvPicPr>
        <p:blipFill>
          <a:blip r:embed="rId5"/>
          <a:stretch>
            <a:fillRect/>
          </a:stretch>
        </p:blipFill>
        <p:spPr>
          <a:xfrm>
            <a:off x="2230382" y="2958583"/>
            <a:ext cx="1944464" cy="708730"/>
          </a:xfrm>
          <a:prstGeom prst="rect">
            <a:avLst/>
          </a:prstGeom>
        </p:spPr>
      </p:pic>
      <p:pic>
        <p:nvPicPr>
          <p:cNvPr id="6" name="Picture 5">
            <a:hlinkClick r:id="rId6"/>
            <a:extLst>
              <a:ext uri="{FF2B5EF4-FFF2-40B4-BE49-F238E27FC236}">
                <a16:creationId xmlns:a16="http://schemas.microsoft.com/office/drawing/2014/main" id="{2AD02BB9-F69D-2517-4A0B-B99767A50A7A}"/>
              </a:ext>
            </a:extLst>
          </p:cNvPr>
          <p:cNvPicPr>
            <a:picLocks noChangeAspect="1"/>
          </p:cNvPicPr>
          <p:nvPr/>
        </p:nvPicPr>
        <p:blipFill>
          <a:blip r:embed="rId7"/>
          <a:stretch>
            <a:fillRect/>
          </a:stretch>
        </p:blipFill>
        <p:spPr>
          <a:xfrm>
            <a:off x="4584764" y="2876226"/>
            <a:ext cx="1175537" cy="930633"/>
          </a:xfrm>
          <a:prstGeom prst="rect">
            <a:avLst/>
          </a:prstGeom>
        </p:spPr>
      </p:pic>
      <p:pic>
        <p:nvPicPr>
          <p:cNvPr id="8" name="Picture 7">
            <a:hlinkClick r:id="rId8"/>
            <a:extLst>
              <a:ext uri="{FF2B5EF4-FFF2-40B4-BE49-F238E27FC236}">
                <a16:creationId xmlns:a16="http://schemas.microsoft.com/office/drawing/2014/main" id="{DE4E3337-DF3E-F25E-D6FC-7BA9E1640FBC}"/>
              </a:ext>
            </a:extLst>
          </p:cNvPr>
          <p:cNvPicPr>
            <a:picLocks noChangeAspect="1"/>
          </p:cNvPicPr>
          <p:nvPr/>
        </p:nvPicPr>
        <p:blipFill>
          <a:blip r:embed="rId9"/>
          <a:stretch>
            <a:fillRect/>
          </a:stretch>
        </p:blipFill>
        <p:spPr>
          <a:xfrm>
            <a:off x="6426836" y="2978865"/>
            <a:ext cx="2262201" cy="769378"/>
          </a:xfrm>
          <a:prstGeom prst="rect">
            <a:avLst/>
          </a:prstGeom>
        </p:spPr>
      </p:pic>
      <p:pic>
        <p:nvPicPr>
          <p:cNvPr id="9" name="Picture 8">
            <a:hlinkClick r:id="rId10"/>
            <a:extLst>
              <a:ext uri="{FF2B5EF4-FFF2-40B4-BE49-F238E27FC236}">
                <a16:creationId xmlns:a16="http://schemas.microsoft.com/office/drawing/2014/main" id="{6DA7B785-A579-936C-0309-8C729DCD74FB}"/>
              </a:ext>
            </a:extLst>
          </p:cNvPr>
          <p:cNvPicPr>
            <a:picLocks noChangeAspect="1"/>
          </p:cNvPicPr>
          <p:nvPr/>
        </p:nvPicPr>
        <p:blipFill>
          <a:blip r:embed="rId11"/>
          <a:stretch>
            <a:fillRect/>
          </a:stretch>
        </p:blipFill>
        <p:spPr>
          <a:xfrm>
            <a:off x="4183344" y="4571703"/>
            <a:ext cx="2486013" cy="939689"/>
          </a:xfrm>
          <a:prstGeom prst="rect">
            <a:avLst/>
          </a:prstGeom>
        </p:spPr>
      </p:pic>
      <p:sp>
        <p:nvSpPr>
          <p:cNvPr id="10" name="TextBox 9">
            <a:extLst>
              <a:ext uri="{FF2B5EF4-FFF2-40B4-BE49-F238E27FC236}">
                <a16:creationId xmlns:a16="http://schemas.microsoft.com/office/drawing/2014/main" id="{0BA993AA-31C1-DD1F-50F8-0F815C4C20BD}"/>
              </a:ext>
            </a:extLst>
          </p:cNvPr>
          <p:cNvSpPr txBox="1"/>
          <p:nvPr/>
        </p:nvSpPr>
        <p:spPr>
          <a:xfrm>
            <a:off x="2789643" y="1068793"/>
            <a:ext cx="5899394" cy="369332"/>
          </a:xfrm>
          <a:prstGeom prst="rect">
            <a:avLst/>
          </a:prstGeom>
          <a:noFill/>
        </p:spPr>
        <p:txBody>
          <a:bodyPr wrap="square" rtlCol="0">
            <a:spAutoFit/>
          </a:bodyPr>
          <a:lstStyle/>
          <a:p>
            <a:r>
              <a:rPr lang="en-US" b="1" dirty="0"/>
              <a:t>Monthly Meeting Support – Logistics and Raffle Prizes</a:t>
            </a:r>
          </a:p>
        </p:txBody>
      </p:sp>
      <p:sp>
        <p:nvSpPr>
          <p:cNvPr id="11" name="TextBox 10">
            <a:extLst>
              <a:ext uri="{FF2B5EF4-FFF2-40B4-BE49-F238E27FC236}">
                <a16:creationId xmlns:a16="http://schemas.microsoft.com/office/drawing/2014/main" id="{95A6BDF3-24F1-16DC-7CBE-2F665C51013C}"/>
              </a:ext>
            </a:extLst>
          </p:cNvPr>
          <p:cNvSpPr txBox="1"/>
          <p:nvPr/>
        </p:nvSpPr>
        <p:spPr>
          <a:xfrm>
            <a:off x="3058090" y="2514438"/>
            <a:ext cx="5899394" cy="369332"/>
          </a:xfrm>
          <a:prstGeom prst="rect">
            <a:avLst/>
          </a:prstGeom>
          <a:noFill/>
        </p:spPr>
        <p:txBody>
          <a:bodyPr wrap="square" rtlCol="0">
            <a:spAutoFit/>
          </a:bodyPr>
          <a:lstStyle/>
          <a:p>
            <a:r>
              <a:rPr lang="en-US" b="1" dirty="0"/>
              <a:t>Monthly Meeting Support - Presentation Content</a:t>
            </a:r>
          </a:p>
        </p:txBody>
      </p:sp>
      <p:sp>
        <p:nvSpPr>
          <p:cNvPr id="12" name="TextBox 11">
            <a:extLst>
              <a:ext uri="{FF2B5EF4-FFF2-40B4-BE49-F238E27FC236}">
                <a16:creationId xmlns:a16="http://schemas.microsoft.com/office/drawing/2014/main" id="{2F8BAEF4-839D-8A11-197E-90C360C153EC}"/>
              </a:ext>
            </a:extLst>
          </p:cNvPr>
          <p:cNvSpPr txBox="1"/>
          <p:nvPr/>
        </p:nvSpPr>
        <p:spPr>
          <a:xfrm>
            <a:off x="2605085" y="4127558"/>
            <a:ext cx="6455025" cy="369332"/>
          </a:xfrm>
          <a:prstGeom prst="rect">
            <a:avLst/>
          </a:prstGeom>
          <a:noFill/>
        </p:spPr>
        <p:txBody>
          <a:bodyPr wrap="square" rtlCol="0">
            <a:spAutoFit/>
          </a:bodyPr>
          <a:lstStyle/>
          <a:p>
            <a:r>
              <a:rPr lang="en-US" b="1" dirty="0"/>
              <a:t>BABOK and Agile Study Group Support (Newly Added for 2024!)</a:t>
            </a:r>
          </a:p>
        </p:txBody>
      </p:sp>
      <p:sp>
        <p:nvSpPr>
          <p:cNvPr id="13" name="Rectangle 12">
            <a:extLst>
              <a:ext uri="{FF2B5EF4-FFF2-40B4-BE49-F238E27FC236}">
                <a16:creationId xmlns:a16="http://schemas.microsoft.com/office/drawing/2014/main" id="{769FCCA1-EBDD-D365-33FC-2E13D1264939}"/>
              </a:ext>
            </a:extLst>
          </p:cNvPr>
          <p:cNvSpPr/>
          <p:nvPr/>
        </p:nvSpPr>
        <p:spPr>
          <a:xfrm>
            <a:off x="1777527" y="480953"/>
            <a:ext cx="10065649" cy="584775"/>
          </a:xfrm>
          <a:prstGeom prst="rect">
            <a:avLst/>
          </a:prstGeom>
          <a:noFill/>
        </p:spPr>
        <p:txBody>
          <a:bodyPr wrap="squar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9525">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Sacramento Valley Chapter 2024 Sponsorship</a:t>
            </a:r>
          </a:p>
        </p:txBody>
      </p:sp>
      <p:sp>
        <p:nvSpPr>
          <p:cNvPr id="14" name="TextBox 13">
            <a:extLst>
              <a:ext uri="{FF2B5EF4-FFF2-40B4-BE49-F238E27FC236}">
                <a16:creationId xmlns:a16="http://schemas.microsoft.com/office/drawing/2014/main" id="{043A868C-FA81-B0B7-8B08-7CCADA9FC0D3}"/>
              </a:ext>
            </a:extLst>
          </p:cNvPr>
          <p:cNvSpPr txBox="1"/>
          <p:nvPr/>
        </p:nvSpPr>
        <p:spPr>
          <a:xfrm>
            <a:off x="265121" y="1735156"/>
            <a:ext cx="2147582" cy="276999"/>
          </a:xfrm>
          <a:prstGeom prst="rect">
            <a:avLst/>
          </a:prstGeom>
          <a:noFill/>
        </p:spPr>
        <p:txBody>
          <a:bodyPr wrap="square" rtlCol="0">
            <a:spAutoFit/>
          </a:bodyPr>
          <a:lstStyle/>
          <a:p>
            <a:r>
              <a:rPr lang="en-US" sz="1200" b="1" dirty="0"/>
              <a:t>Note: Images have web links</a:t>
            </a:r>
          </a:p>
        </p:txBody>
      </p:sp>
    </p:spTree>
    <p:extLst>
      <p:ext uri="{BB962C8B-B14F-4D97-AF65-F5344CB8AC3E}">
        <p14:creationId xmlns:p14="http://schemas.microsoft.com/office/powerpoint/2010/main" val="4236602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108BAC-115F-50BD-48BD-8B3F83E1096C}"/>
              </a:ext>
            </a:extLst>
          </p:cNvPr>
          <p:cNvSpPr>
            <a:spLocks noGrp="1"/>
          </p:cNvSpPr>
          <p:nvPr>
            <p:ph type="ctrTitle"/>
          </p:nvPr>
        </p:nvSpPr>
        <p:spPr>
          <a:xfrm>
            <a:off x="125835" y="644190"/>
            <a:ext cx="10763075" cy="1027592"/>
          </a:xfrm>
        </p:spPr>
        <p:txBody>
          <a:bodyPr/>
          <a:lstStyle/>
          <a:p>
            <a:r>
              <a:rPr lang="en-US" sz="3600" b="1" dirty="0"/>
              <a:t>First, Throw Your Hat into the Ring to Secure a Spot on Our Raffle Prize Wheel!</a:t>
            </a:r>
          </a:p>
        </p:txBody>
      </p:sp>
      <p:pic>
        <p:nvPicPr>
          <p:cNvPr id="7" name="Picture 6">
            <a:extLst>
              <a:ext uri="{FF2B5EF4-FFF2-40B4-BE49-F238E27FC236}">
                <a16:creationId xmlns:a16="http://schemas.microsoft.com/office/drawing/2014/main" id="{BAB76373-7E4F-AC16-5FED-CB5944D1C221}"/>
              </a:ext>
            </a:extLst>
          </p:cNvPr>
          <p:cNvPicPr>
            <a:picLocks noChangeAspect="1"/>
          </p:cNvPicPr>
          <p:nvPr/>
        </p:nvPicPr>
        <p:blipFill>
          <a:blip r:embed="rId2"/>
          <a:stretch>
            <a:fillRect/>
          </a:stretch>
        </p:blipFill>
        <p:spPr>
          <a:xfrm>
            <a:off x="1496292" y="1805748"/>
            <a:ext cx="3924264" cy="3636484"/>
          </a:xfrm>
          <a:prstGeom prst="rect">
            <a:avLst/>
          </a:prstGeom>
        </p:spPr>
      </p:pic>
      <p:pic>
        <p:nvPicPr>
          <p:cNvPr id="9" name="Picture 8">
            <a:extLst>
              <a:ext uri="{FF2B5EF4-FFF2-40B4-BE49-F238E27FC236}">
                <a16:creationId xmlns:a16="http://schemas.microsoft.com/office/drawing/2014/main" id="{C4363EC3-5662-7048-DD31-680DEAC9EA22}"/>
              </a:ext>
            </a:extLst>
          </p:cNvPr>
          <p:cNvPicPr>
            <a:picLocks noChangeAspect="1"/>
          </p:cNvPicPr>
          <p:nvPr/>
        </p:nvPicPr>
        <p:blipFill>
          <a:blip r:embed="rId3"/>
          <a:stretch>
            <a:fillRect/>
          </a:stretch>
        </p:blipFill>
        <p:spPr>
          <a:xfrm>
            <a:off x="6771446" y="1671782"/>
            <a:ext cx="3205017" cy="4056981"/>
          </a:xfrm>
          <a:prstGeom prst="rect">
            <a:avLst/>
          </a:prstGeom>
        </p:spPr>
      </p:pic>
    </p:spTree>
    <p:extLst>
      <p:ext uri="{BB962C8B-B14F-4D97-AF65-F5344CB8AC3E}">
        <p14:creationId xmlns:p14="http://schemas.microsoft.com/office/powerpoint/2010/main" val="15324555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91B924B-592F-9FF6-BAA7-5B87A2009838}"/>
              </a:ext>
            </a:extLst>
          </p:cNvPr>
          <p:cNvSpPr/>
          <p:nvPr/>
        </p:nvSpPr>
        <p:spPr>
          <a:xfrm>
            <a:off x="372978" y="486072"/>
            <a:ext cx="4606261" cy="646331"/>
          </a:xfrm>
          <a:prstGeom prst="rect">
            <a:avLst/>
          </a:prstGeom>
          <a:noFill/>
        </p:spPr>
        <p:txBody>
          <a:bodyPr wrap="none" lIns="91440" tIns="45720" rIns="91440" bIns="4572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50" normalizeH="0" baseline="0" noProof="0" dirty="0">
                <a:ln w="9525" cmpd="sng">
                  <a:solidFill>
                    <a:srgbClr val="4472C4"/>
                  </a:solidFill>
                  <a:prstDash val="solid"/>
                </a:ln>
                <a:solidFill>
                  <a:srgbClr val="70AD47">
                    <a:tint val="1000"/>
                  </a:srgbClr>
                </a:solidFill>
                <a:effectLst>
                  <a:glow rad="38100">
                    <a:srgbClr val="4472C4">
                      <a:alpha val="40000"/>
                    </a:srgbClr>
                  </a:glow>
                </a:effectLst>
                <a:uLnTx/>
                <a:uFillTx/>
                <a:latin typeface="Calibri" panose="020F0502020204030204"/>
                <a:ea typeface="+mn-ea"/>
                <a:cs typeface="+mn-cs"/>
              </a:rPr>
              <a:t>Volunteer, Webmaster</a:t>
            </a:r>
          </a:p>
        </p:txBody>
      </p:sp>
      <p:sp>
        <p:nvSpPr>
          <p:cNvPr id="5" name="Rectangle 4">
            <a:extLst>
              <a:ext uri="{FF2B5EF4-FFF2-40B4-BE49-F238E27FC236}">
                <a16:creationId xmlns:a16="http://schemas.microsoft.com/office/drawing/2014/main" id="{0666A5AC-4C31-E98B-D1C4-1F1C7A6BA4A4}"/>
              </a:ext>
            </a:extLst>
          </p:cNvPr>
          <p:cNvSpPr/>
          <p:nvPr/>
        </p:nvSpPr>
        <p:spPr>
          <a:xfrm>
            <a:off x="67112" y="1121236"/>
            <a:ext cx="4790114" cy="707886"/>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9525">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Turab Fatakdawala</a:t>
            </a:r>
          </a:p>
        </p:txBody>
      </p:sp>
      <p:sp>
        <p:nvSpPr>
          <p:cNvPr id="7" name="TextBox 6">
            <a:extLst>
              <a:ext uri="{FF2B5EF4-FFF2-40B4-BE49-F238E27FC236}">
                <a16:creationId xmlns:a16="http://schemas.microsoft.com/office/drawing/2014/main" id="{C675AED9-B719-9A71-456A-F7E972BB95A0}"/>
              </a:ext>
            </a:extLst>
          </p:cNvPr>
          <p:cNvSpPr txBox="1"/>
          <p:nvPr/>
        </p:nvSpPr>
        <p:spPr>
          <a:xfrm>
            <a:off x="462536" y="1913012"/>
            <a:ext cx="7339681" cy="424731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Turab is a Senior Product Manager with PowerSchool. He has been volunteering for the IIBA Sacramento Valley Chapter as the Webmaster and handling all technology activities for the past eight years.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He is an Engineer, has his MBA, and loves the Education industry where all his work experience lies.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He actively supports Boy Scouts of America as an Assistant Scout Master and regularly donates with Vitalant.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153B48"/>
              </a:solidFill>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srgbClr val="153B48"/>
                </a:solidFill>
                <a:effectLst/>
                <a:uLnTx/>
                <a:uFillTx/>
                <a:latin typeface="arial" panose="020B0604020202020204" pitchFamily="34" charset="0"/>
                <a:ea typeface="+mn-ea"/>
                <a:cs typeface="+mn-cs"/>
              </a:rPr>
              <a:t>Contributions: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Keeping our website current and in good working order.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153B48"/>
                </a:solidFill>
                <a:latin typeface="arial" panose="020B0604020202020204" pitchFamily="34" charset="0"/>
              </a:rPr>
              <a:t>Managing security for email accounts, social media, and shared folder sites.</a:t>
            </a:r>
            <a:endPar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153B48"/>
                </a:solidFill>
                <a:latin typeface="arial" panose="020B0604020202020204" pitchFamily="34" charset="0"/>
              </a:rPr>
              <a:t>Running the board nominations and board election process.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endParaRPr>
          </a:p>
        </p:txBody>
      </p:sp>
      <p:pic>
        <p:nvPicPr>
          <p:cNvPr id="6" name="Picture 5">
            <a:extLst>
              <a:ext uri="{FF2B5EF4-FFF2-40B4-BE49-F238E27FC236}">
                <a16:creationId xmlns:a16="http://schemas.microsoft.com/office/drawing/2014/main" id="{A7284ADF-FA86-1D27-CFD6-372F6529FB14}"/>
              </a:ext>
            </a:extLst>
          </p:cNvPr>
          <p:cNvPicPr>
            <a:picLocks noChangeAspect="1"/>
          </p:cNvPicPr>
          <p:nvPr/>
        </p:nvPicPr>
        <p:blipFill>
          <a:blip r:embed="rId2"/>
          <a:stretch>
            <a:fillRect/>
          </a:stretch>
        </p:blipFill>
        <p:spPr>
          <a:xfrm>
            <a:off x="8285018" y="1688106"/>
            <a:ext cx="3341726" cy="3481787"/>
          </a:xfrm>
          <a:prstGeom prst="rect">
            <a:avLst/>
          </a:prstGeom>
        </p:spPr>
      </p:pic>
    </p:spTree>
    <p:extLst>
      <p:ext uri="{BB962C8B-B14F-4D97-AF65-F5344CB8AC3E}">
        <p14:creationId xmlns:p14="http://schemas.microsoft.com/office/powerpoint/2010/main" val="19740303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928DC7-01BB-A3A1-347E-06F5E1BCF18D}"/>
              </a:ext>
            </a:extLst>
          </p:cNvPr>
          <p:cNvSpPr>
            <a:spLocks noGrp="1"/>
          </p:cNvSpPr>
          <p:nvPr>
            <p:ph idx="1"/>
          </p:nvPr>
        </p:nvSpPr>
        <p:spPr>
          <a:xfrm>
            <a:off x="544585" y="1509138"/>
            <a:ext cx="10515600" cy="1088224"/>
          </a:xfrm>
        </p:spPr>
        <p:txBody>
          <a:bodyPr/>
          <a:lstStyle/>
          <a:p>
            <a:r>
              <a:rPr lang="en-US" dirty="0"/>
              <a:t>Update from Experis</a:t>
            </a:r>
          </a:p>
          <a:p>
            <a:r>
              <a:rPr lang="en-US" dirty="0"/>
              <a:t>Open floor for any other known opportunities</a:t>
            </a:r>
          </a:p>
        </p:txBody>
      </p:sp>
      <p:sp>
        <p:nvSpPr>
          <p:cNvPr id="4" name="Rectangle 3">
            <a:extLst>
              <a:ext uri="{FF2B5EF4-FFF2-40B4-BE49-F238E27FC236}">
                <a16:creationId xmlns:a16="http://schemas.microsoft.com/office/drawing/2014/main" id="{3F4576D0-B67C-4164-06A8-5A4DDDFF663D}"/>
              </a:ext>
            </a:extLst>
          </p:cNvPr>
          <p:cNvSpPr/>
          <p:nvPr/>
        </p:nvSpPr>
        <p:spPr>
          <a:xfrm>
            <a:off x="477473" y="651452"/>
            <a:ext cx="10065649" cy="769441"/>
          </a:xfrm>
          <a:prstGeom prst="rect">
            <a:avLst/>
          </a:prstGeom>
          <a:noFill/>
        </p:spPr>
        <p:txBody>
          <a:bodyPr wrap="squar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w="9525">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Job Market Update and Job Openings</a:t>
            </a:r>
          </a:p>
        </p:txBody>
      </p:sp>
    </p:spTree>
    <p:extLst>
      <p:ext uri="{BB962C8B-B14F-4D97-AF65-F5344CB8AC3E}">
        <p14:creationId xmlns:p14="http://schemas.microsoft.com/office/powerpoint/2010/main" val="24068692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FDDFBCA-8367-5605-3E40-45E68E5CB9D2}"/>
              </a:ext>
            </a:extLst>
          </p:cNvPr>
          <p:cNvPicPr>
            <a:picLocks noChangeAspect="1"/>
          </p:cNvPicPr>
          <p:nvPr/>
        </p:nvPicPr>
        <p:blipFill>
          <a:blip r:embed="rId2"/>
          <a:stretch>
            <a:fillRect/>
          </a:stretch>
        </p:blipFill>
        <p:spPr>
          <a:xfrm>
            <a:off x="308679" y="1611518"/>
            <a:ext cx="5930465" cy="3320699"/>
          </a:xfrm>
          <a:prstGeom prst="rect">
            <a:avLst/>
          </a:prstGeom>
        </p:spPr>
      </p:pic>
      <p:pic>
        <p:nvPicPr>
          <p:cNvPr id="7" name="Picture 6">
            <a:extLst>
              <a:ext uri="{FF2B5EF4-FFF2-40B4-BE49-F238E27FC236}">
                <a16:creationId xmlns:a16="http://schemas.microsoft.com/office/drawing/2014/main" id="{74B731C8-BA7E-98C3-EEA2-DAA3D43DE709}"/>
              </a:ext>
            </a:extLst>
          </p:cNvPr>
          <p:cNvPicPr>
            <a:picLocks noChangeAspect="1"/>
          </p:cNvPicPr>
          <p:nvPr/>
        </p:nvPicPr>
        <p:blipFill>
          <a:blip r:embed="rId3"/>
          <a:stretch>
            <a:fillRect/>
          </a:stretch>
        </p:blipFill>
        <p:spPr>
          <a:xfrm>
            <a:off x="6411285" y="2956974"/>
            <a:ext cx="939848" cy="1111307"/>
          </a:xfrm>
          <a:prstGeom prst="rect">
            <a:avLst/>
          </a:prstGeom>
        </p:spPr>
      </p:pic>
      <p:pic>
        <p:nvPicPr>
          <p:cNvPr id="9" name="Picture 8">
            <a:extLst>
              <a:ext uri="{FF2B5EF4-FFF2-40B4-BE49-F238E27FC236}">
                <a16:creationId xmlns:a16="http://schemas.microsoft.com/office/drawing/2014/main" id="{6A318040-E0E5-B80F-35CC-7DC942E63BFB}"/>
              </a:ext>
            </a:extLst>
          </p:cNvPr>
          <p:cNvPicPr>
            <a:picLocks noChangeAspect="1"/>
          </p:cNvPicPr>
          <p:nvPr/>
        </p:nvPicPr>
        <p:blipFill>
          <a:blip r:embed="rId4"/>
          <a:stretch>
            <a:fillRect/>
          </a:stretch>
        </p:blipFill>
        <p:spPr>
          <a:xfrm>
            <a:off x="7523275" y="2260831"/>
            <a:ext cx="4530881" cy="2994660"/>
          </a:xfrm>
          <a:prstGeom prst="rect">
            <a:avLst/>
          </a:prstGeom>
        </p:spPr>
      </p:pic>
    </p:spTree>
    <p:extLst>
      <p:ext uri="{BB962C8B-B14F-4D97-AF65-F5344CB8AC3E}">
        <p14:creationId xmlns:p14="http://schemas.microsoft.com/office/powerpoint/2010/main" val="26303967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928DC7-01BB-A3A1-347E-06F5E1BCF18D}"/>
              </a:ext>
            </a:extLst>
          </p:cNvPr>
          <p:cNvSpPr>
            <a:spLocks noGrp="1"/>
          </p:cNvSpPr>
          <p:nvPr>
            <p:ph idx="1"/>
          </p:nvPr>
        </p:nvSpPr>
        <p:spPr>
          <a:xfrm>
            <a:off x="401972" y="1520752"/>
            <a:ext cx="10515600" cy="3336474"/>
          </a:xfrm>
        </p:spPr>
        <p:txBody>
          <a:bodyPr/>
          <a:lstStyle/>
          <a:p>
            <a:r>
              <a:rPr lang="en-US" b="1" dirty="0"/>
              <a:t>Your IIBA Sacramento Valley Chapter board is working hard for you!</a:t>
            </a:r>
          </a:p>
          <a:p>
            <a:r>
              <a:rPr lang="en-US" b="1" dirty="0"/>
              <a:t>Board ‘shadowing’ opportunities are available.</a:t>
            </a:r>
          </a:p>
          <a:p>
            <a:pPr algn="l"/>
            <a:r>
              <a:rPr lang="en-US" sz="2800" b="1" dirty="0"/>
              <a:t>‘See’ you at the February 21</a:t>
            </a:r>
            <a:r>
              <a:rPr lang="en-US" sz="2800" b="1" baseline="30000" dirty="0"/>
              <a:t>st</a:t>
            </a:r>
            <a:r>
              <a:rPr lang="en-US" sz="2800" b="1" dirty="0"/>
              <a:t> monthly member meeting.</a:t>
            </a:r>
          </a:p>
          <a:p>
            <a:pPr algn="l"/>
            <a:r>
              <a:rPr lang="en-US" sz="2800" b="1" dirty="0"/>
              <a:t>IIBA Membership is a great deal!</a:t>
            </a:r>
          </a:p>
          <a:p>
            <a:pPr algn="l"/>
            <a:r>
              <a:rPr lang="en-US" sz="2800" b="1" dirty="0"/>
              <a:t>Study Groups are a great deal!</a:t>
            </a:r>
          </a:p>
          <a:p>
            <a:pPr algn="l"/>
            <a:r>
              <a:rPr lang="en-US" sz="2800" b="1" dirty="0"/>
              <a:t>Raffles!!</a:t>
            </a:r>
            <a:endParaRPr lang="en-US" dirty="0"/>
          </a:p>
        </p:txBody>
      </p:sp>
      <p:sp>
        <p:nvSpPr>
          <p:cNvPr id="4" name="Rectangle 3">
            <a:extLst>
              <a:ext uri="{FF2B5EF4-FFF2-40B4-BE49-F238E27FC236}">
                <a16:creationId xmlns:a16="http://schemas.microsoft.com/office/drawing/2014/main" id="{54428CE0-4FFA-3B8A-F951-15F6CD973CAB}"/>
              </a:ext>
            </a:extLst>
          </p:cNvPr>
          <p:cNvSpPr/>
          <p:nvPr/>
        </p:nvSpPr>
        <p:spPr>
          <a:xfrm>
            <a:off x="401972" y="667529"/>
            <a:ext cx="10065649" cy="769441"/>
          </a:xfrm>
          <a:prstGeom prst="rect">
            <a:avLst/>
          </a:prstGeom>
          <a:noFill/>
        </p:spPr>
        <p:txBody>
          <a:bodyPr wrap="squar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w="9525">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Parting Thoughts</a:t>
            </a:r>
          </a:p>
        </p:txBody>
      </p:sp>
    </p:spTree>
    <p:extLst>
      <p:ext uri="{BB962C8B-B14F-4D97-AF65-F5344CB8AC3E}">
        <p14:creationId xmlns:p14="http://schemas.microsoft.com/office/powerpoint/2010/main" val="14672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473AABB8-75E4-6D52-F27E-F20D7B69F836}"/>
              </a:ext>
            </a:extLst>
          </p:cNvPr>
          <p:cNvSpPr txBox="1"/>
          <p:nvPr/>
        </p:nvSpPr>
        <p:spPr>
          <a:xfrm>
            <a:off x="2087418" y="4156363"/>
            <a:ext cx="8922328" cy="1200329"/>
          </a:xfrm>
          <a:prstGeom prst="rect">
            <a:avLst/>
          </a:prstGeom>
          <a:noFill/>
        </p:spPr>
        <p:txBody>
          <a:bodyPr wrap="square" rtlCol="0">
            <a:spAutoFit/>
          </a:bodyPr>
          <a:lstStyle/>
          <a:p>
            <a:pPr algn="ctr"/>
            <a:r>
              <a:rPr lang="en-US" sz="3600" dirty="0"/>
              <a:t>Final Chance!</a:t>
            </a:r>
          </a:p>
          <a:p>
            <a:pPr algn="ctr"/>
            <a:r>
              <a:rPr lang="en-US" sz="3600" dirty="0"/>
              <a:t>Enter Your Name in the Meeting Chat Window</a:t>
            </a:r>
          </a:p>
        </p:txBody>
      </p:sp>
      <p:pic>
        <p:nvPicPr>
          <p:cNvPr id="10" name="Picture 9">
            <a:extLst>
              <a:ext uri="{FF2B5EF4-FFF2-40B4-BE49-F238E27FC236}">
                <a16:creationId xmlns:a16="http://schemas.microsoft.com/office/drawing/2014/main" id="{887E0A16-18EE-B95F-ACF3-1C2B9C2530DE}"/>
              </a:ext>
            </a:extLst>
          </p:cNvPr>
          <p:cNvPicPr>
            <a:picLocks noChangeAspect="1"/>
          </p:cNvPicPr>
          <p:nvPr/>
        </p:nvPicPr>
        <p:blipFill>
          <a:blip r:embed="rId2"/>
          <a:stretch>
            <a:fillRect/>
          </a:stretch>
        </p:blipFill>
        <p:spPr>
          <a:xfrm>
            <a:off x="3413370" y="609557"/>
            <a:ext cx="5859939" cy="3546806"/>
          </a:xfrm>
          <a:prstGeom prst="rect">
            <a:avLst/>
          </a:prstGeom>
        </p:spPr>
      </p:pic>
    </p:spTree>
    <p:extLst>
      <p:ext uri="{BB962C8B-B14F-4D97-AF65-F5344CB8AC3E}">
        <p14:creationId xmlns:p14="http://schemas.microsoft.com/office/powerpoint/2010/main" val="6778371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0EE4269-90DA-DC98-DFA4-ABB0CE117B1F}"/>
              </a:ext>
            </a:extLst>
          </p:cNvPr>
          <p:cNvPicPr>
            <a:picLocks noChangeAspect="1"/>
          </p:cNvPicPr>
          <p:nvPr/>
        </p:nvPicPr>
        <p:blipFill>
          <a:blip r:embed="rId2"/>
          <a:stretch>
            <a:fillRect/>
          </a:stretch>
        </p:blipFill>
        <p:spPr>
          <a:xfrm>
            <a:off x="3069327" y="1047741"/>
            <a:ext cx="5668273" cy="4762518"/>
          </a:xfrm>
          <a:prstGeom prst="rect">
            <a:avLst/>
          </a:prstGeom>
        </p:spPr>
      </p:pic>
    </p:spTree>
    <p:extLst>
      <p:ext uri="{BB962C8B-B14F-4D97-AF65-F5344CB8AC3E}">
        <p14:creationId xmlns:p14="http://schemas.microsoft.com/office/powerpoint/2010/main" val="24002682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91B924B-592F-9FF6-BAA7-5B87A2009838}"/>
              </a:ext>
            </a:extLst>
          </p:cNvPr>
          <p:cNvSpPr/>
          <p:nvPr/>
        </p:nvSpPr>
        <p:spPr>
          <a:xfrm>
            <a:off x="391672" y="467415"/>
            <a:ext cx="2969339"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50" normalizeH="0" baseline="0" noProof="0" dirty="0">
                <a:ln w="9525" cmpd="sng">
                  <a:solidFill>
                    <a:srgbClr val="4472C4"/>
                  </a:solidFill>
                  <a:prstDash val="solid"/>
                </a:ln>
                <a:solidFill>
                  <a:srgbClr val="70AD47">
                    <a:tint val="1000"/>
                  </a:srgbClr>
                </a:solidFill>
                <a:effectLst>
                  <a:glow rad="38100">
                    <a:srgbClr val="4472C4">
                      <a:alpha val="40000"/>
                    </a:srgbClr>
                  </a:glow>
                </a:effectLst>
                <a:uLnTx/>
                <a:uFillTx/>
                <a:latin typeface="Calibri" panose="020F0502020204030204"/>
                <a:ea typeface="+mn-ea"/>
                <a:cs typeface="+mn-cs"/>
              </a:rPr>
              <a:t>President</a:t>
            </a:r>
          </a:p>
        </p:txBody>
      </p:sp>
      <p:sp>
        <p:nvSpPr>
          <p:cNvPr id="5" name="Rectangle 4">
            <a:extLst>
              <a:ext uri="{FF2B5EF4-FFF2-40B4-BE49-F238E27FC236}">
                <a16:creationId xmlns:a16="http://schemas.microsoft.com/office/drawing/2014/main" id="{0666A5AC-4C31-E98B-D1C4-1F1C7A6BA4A4}"/>
              </a:ext>
            </a:extLst>
          </p:cNvPr>
          <p:cNvSpPr/>
          <p:nvPr/>
        </p:nvSpPr>
        <p:spPr>
          <a:xfrm>
            <a:off x="294363" y="1121236"/>
            <a:ext cx="3066648" cy="707886"/>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9525">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Bob Guarino</a:t>
            </a:r>
          </a:p>
        </p:txBody>
      </p:sp>
      <p:sp>
        <p:nvSpPr>
          <p:cNvPr id="7" name="TextBox 6">
            <a:extLst>
              <a:ext uri="{FF2B5EF4-FFF2-40B4-BE49-F238E27FC236}">
                <a16:creationId xmlns:a16="http://schemas.microsoft.com/office/drawing/2014/main" id="{C675AED9-B719-9A71-456A-F7E972BB95A0}"/>
              </a:ext>
            </a:extLst>
          </p:cNvPr>
          <p:cNvSpPr txBox="1"/>
          <p:nvPr/>
        </p:nvSpPr>
        <p:spPr>
          <a:xfrm>
            <a:off x="462535" y="1913012"/>
            <a:ext cx="7858149" cy="258532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Bob </a:t>
            </a:r>
            <a:r>
              <a:rPr lang="en-US" dirty="0">
                <a:solidFill>
                  <a:srgbClr val="153B48"/>
                </a:solidFill>
                <a:latin typeface="arial" panose="020B0604020202020204" pitchFamily="34" charset="0"/>
              </a:rPr>
              <a:t>has</a:t>
            </a: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 been at Blue Shield of California for 12 years.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He has been in his current Business Analyst Consultant position for 7 years.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He has been involved with the board for the past 7 years.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153B48"/>
              </a:solidFill>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u="sng" dirty="0">
                <a:solidFill>
                  <a:srgbClr val="153B48"/>
                </a:solidFill>
                <a:latin typeface="arial" panose="020B0604020202020204" pitchFamily="34" charset="0"/>
              </a:rPr>
              <a:t>R</a:t>
            </a:r>
            <a:r>
              <a:rPr kumimoji="0" lang="en-US" sz="1800" b="1" i="0" u="sng" strike="noStrike" kern="1200" cap="none" spc="0" normalizeH="0" baseline="0" noProof="0" dirty="0">
                <a:ln>
                  <a:noFill/>
                </a:ln>
                <a:solidFill>
                  <a:srgbClr val="153B48"/>
                </a:solidFill>
                <a:effectLst/>
                <a:uLnTx/>
                <a:uFillTx/>
                <a:latin typeface="arial" panose="020B0604020202020204" pitchFamily="34" charset="0"/>
                <a:ea typeface="+mn-ea"/>
                <a:cs typeface="+mn-cs"/>
              </a:rPr>
              <a:t>esponsibilities: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Overseeing the activity of the other board members.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Representing the chapter at the monthly regional chapter web meetings.</a:t>
            </a:r>
          </a:p>
          <a:p>
            <a:pPr lvl="0">
              <a:defRPr/>
            </a:pPr>
            <a:r>
              <a:rPr lang="en-US" dirty="0">
                <a:solidFill>
                  <a:srgbClr val="153B48"/>
                </a:solidFill>
                <a:latin typeface="arial" panose="020B0604020202020204" pitchFamily="34" charset="0"/>
              </a:rPr>
              <a:t>Documenting discussion and decision made at board meetings.</a:t>
            </a:r>
          </a:p>
          <a:p>
            <a:pPr lvl="0">
              <a:defRPr/>
            </a:pPr>
            <a:r>
              <a:rPr lang="en-US" dirty="0">
                <a:solidFill>
                  <a:srgbClr val="153B48"/>
                </a:solidFill>
                <a:latin typeface="arial" panose="020B0604020202020204" pitchFamily="34" charset="0"/>
              </a:rPr>
              <a:t>Generating ideas and providing input about chapter activities.</a:t>
            </a:r>
            <a:endPar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endParaRPr>
          </a:p>
        </p:txBody>
      </p:sp>
      <p:pic>
        <p:nvPicPr>
          <p:cNvPr id="3" name="Picture 2">
            <a:extLst>
              <a:ext uri="{FF2B5EF4-FFF2-40B4-BE49-F238E27FC236}">
                <a16:creationId xmlns:a16="http://schemas.microsoft.com/office/drawing/2014/main" id="{FF034FAC-C835-ECC7-8721-88D5DC7F6704}"/>
              </a:ext>
            </a:extLst>
          </p:cNvPr>
          <p:cNvPicPr>
            <a:picLocks noChangeAspect="1"/>
          </p:cNvPicPr>
          <p:nvPr/>
        </p:nvPicPr>
        <p:blipFill>
          <a:blip r:embed="rId2"/>
          <a:stretch>
            <a:fillRect/>
          </a:stretch>
        </p:blipFill>
        <p:spPr>
          <a:xfrm>
            <a:off x="8668709" y="1617179"/>
            <a:ext cx="3060756" cy="3176987"/>
          </a:xfrm>
          <a:prstGeom prst="rect">
            <a:avLst/>
          </a:prstGeom>
        </p:spPr>
      </p:pic>
    </p:spTree>
    <p:extLst>
      <p:ext uri="{BB962C8B-B14F-4D97-AF65-F5344CB8AC3E}">
        <p14:creationId xmlns:p14="http://schemas.microsoft.com/office/powerpoint/2010/main" val="13428780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666A5AC-4C31-E98B-D1C4-1F1C7A6BA4A4}"/>
              </a:ext>
            </a:extLst>
          </p:cNvPr>
          <p:cNvSpPr/>
          <p:nvPr/>
        </p:nvSpPr>
        <p:spPr>
          <a:xfrm>
            <a:off x="202476" y="559173"/>
            <a:ext cx="5446110" cy="707886"/>
          </a:xfrm>
          <a:prstGeom prst="rect">
            <a:avLst/>
          </a:prstGeom>
          <a:noFill/>
        </p:spPr>
        <p:txBody>
          <a:bodyPr wrap="squar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9525">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Bylaws</a:t>
            </a:r>
          </a:p>
        </p:txBody>
      </p:sp>
      <p:sp>
        <p:nvSpPr>
          <p:cNvPr id="7" name="TextBox 6">
            <a:extLst>
              <a:ext uri="{FF2B5EF4-FFF2-40B4-BE49-F238E27FC236}">
                <a16:creationId xmlns:a16="http://schemas.microsoft.com/office/drawing/2014/main" id="{C675AED9-B719-9A71-456A-F7E972BB95A0}"/>
              </a:ext>
            </a:extLst>
          </p:cNvPr>
          <p:cNvSpPr txBox="1"/>
          <p:nvPr/>
        </p:nvSpPr>
        <p:spPr>
          <a:xfrm>
            <a:off x="202475" y="1482411"/>
            <a:ext cx="11743448" cy="378565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The IIBA Sacramento Valley Chapter formed in 2010.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srgbClr val="153B48"/>
                </a:solidFill>
                <a:latin typeface="arial" panose="020B0604020202020204" pitchFamily="34" charset="0"/>
              </a:rPr>
              <a:t>Our bylaws are the governing rules in which we operate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srgbClr val="153B48"/>
                </a:solidFill>
                <a:latin typeface="arial" panose="020B0604020202020204" pitchFamily="34" charset="0"/>
              </a:rPr>
              <a:t>As things evolve, so must our bylaws.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dirty="0">
              <a:solidFill>
                <a:srgbClr val="153B48"/>
              </a:solidFill>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srgbClr val="153B48"/>
                </a:solidFill>
                <a:latin typeface="arial" panose="020B0604020202020204" pitchFamily="34" charset="0"/>
              </a:rPr>
              <a:t>We are ready to release version 13.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First, we need your review and comments on the draft for version 13.</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Please check the bylaws posted to our web page: </a:t>
            </a:r>
            <a:r>
              <a:rPr lang="en-US" sz="2000" dirty="0">
                <a:hlinkClick r:id="rId2"/>
              </a:rPr>
              <a:t>Governance &amp; By Laws | IIBA Sacramento</a:t>
            </a:r>
            <a:endParaRPr lang="en-US" sz="20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These bylaws are open f</a:t>
            </a:r>
            <a:r>
              <a:rPr lang="en-US" sz="2400" dirty="0">
                <a:solidFill>
                  <a:srgbClr val="153B48"/>
                </a:solidFill>
                <a:latin typeface="arial" panose="020B0604020202020204" pitchFamily="34" charset="0"/>
              </a:rPr>
              <a:t>or review and comment until 1/31/2024.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Any questions or comment</a:t>
            </a:r>
            <a:r>
              <a:rPr lang="en-US" sz="2400" dirty="0">
                <a:solidFill>
                  <a:srgbClr val="153B48"/>
                </a:solidFill>
                <a:latin typeface="arial" panose="020B0604020202020204" pitchFamily="34" charset="0"/>
              </a:rPr>
              <a:t>s should be directed to </a:t>
            </a:r>
            <a:r>
              <a:rPr lang="en-US" sz="2400" dirty="0">
                <a:solidFill>
                  <a:srgbClr val="153B48"/>
                </a:solidFill>
                <a:latin typeface="arial" panose="020B0604020202020204" pitchFamily="34" charset="0"/>
                <a:hlinkClick r:id="rId3"/>
              </a:rPr>
              <a:t>president@sacramento.iiba.org</a:t>
            </a:r>
            <a:r>
              <a:rPr kumimoji="0" lang="en-US" sz="24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a:t>
            </a:r>
          </a:p>
        </p:txBody>
      </p:sp>
    </p:spTree>
    <p:extLst>
      <p:ext uri="{BB962C8B-B14F-4D97-AF65-F5344CB8AC3E}">
        <p14:creationId xmlns:p14="http://schemas.microsoft.com/office/powerpoint/2010/main" val="1314741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666A5AC-4C31-E98B-D1C4-1F1C7A6BA4A4}"/>
              </a:ext>
            </a:extLst>
          </p:cNvPr>
          <p:cNvSpPr/>
          <p:nvPr/>
        </p:nvSpPr>
        <p:spPr>
          <a:xfrm>
            <a:off x="135364" y="500450"/>
            <a:ext cx="9419696" cy="707886"/>
          </a:xfrm>
          <a:prstGeom prst="rect">
            <a:avLst/>
          </a:prstGeom>
          <a:noFill/>
        </p:spPr>
        <p:txBody>
          <a:bodyPr wrap="square" lIns="91440" tIns="45720" rIns="91440" bIns="4572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4000" b="1" dirty="0">
                <a:ln w="9525">
                  <a:solidFill>
                    <a:prstClr val="white"/>
                  </a:solidFill>
                  <a:prstDash val="solid"/>
                </a:ln>
                <a:solidFill>
                  <a:srgbClr val="5B9BD5"/>
                </a:solidFill>
                <a:effectLst>
                  <a:outerShdw blurRad="12700" dist="38100" dir="2700000" algn="tl" rotWithShape="0">
                    <a:srgbClr val="5B9BD5">
                      <a:lumMod val="60000"/>
                      <a:lumOff val="40000"/>
                    </a:srgbClr>
                  </a:outerShdw>
                </a:effectLst>
                <a:latin typeface="Calibri" panose="020F0502020204030204"/>
              </a:rPr>
              <a:t>2025 Board and Shadowing Opportunities</a:t>
            </a:r>
            <a:endParaRPr kumimoji="0" lang="en-US" sz="4000" b="1" i="0" u="none" strike="noStrike" kern="1200" cap="none" spc="0" normalizeH="0" baseline="0" noProof="0" dirty="0">
              <a:ln w="9525">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C675AED9-B719-9A71-456A-F7E972BB95A0}"/>
              </a:ext>
            </a:extLst>
          </p:cNvPr>
          <p:cNvSpPr txBox="1"/>
          <p:nvPr/>
        </p:nvSpPr>
        <p:spPr>
          <a:xfrm>
            <a:off x="202476" y="1482411"/>
            <a:ext cx="9897869" cy="34163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We are already planning for our 2025 board.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153B48"/>
                </a:solidFill>
                <a:latin typeface="arial" panose="020B0604020202020204" pitchFamily="34" charset="0"/>
              </a:rPr>
              <a:t>Many of the current board members have been in the current position for several years.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153B48"/>
              </a:solidFill>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153B48"/>
                </a:solidFill>
                <a:latin typeface="arial" panose="020B0604020202020204" pitchFamily="34" charset="0"/>
              </a:rPr>
              <a:t>To ensure continuity of our chapter, we starting early to plan for the next year.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We are seeking volunteers who may want to just help out in certain areas.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153B48"/>
                </a:solidFill>
                <a:latin typeface="arial" panose="020B0604020202020204" pitchFamily="34" charset="0"/>
              </a:rPr>
              <a:t>We are also seeking people who may be interested in a specific board position and is will to “shadow” a current board member.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153B48"/>
              </a:solidFill>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153B48"/>
                </a:solidFill>
                <a:latin typeface="arial" panose="020B0604020202020204" pitchFamily="34" charset="0"/>
              </a:rPr>
              <a:t>You will find more info on the responsibilities and activities of each board position here: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2"/>
              </a:rPr>
              <a:t>Board of Directors Position Responsibilities 01-16-2024.pdf (iiba.org)</a:t>
            </a:r>
            <a:endParaRPr lang="en-US" dirty="0">
              <a:solidFill>
                <a:srgbClr val="153B48"/>
              </a:solidFill>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If you are interested, please contact Bob at </a:t>
            </a: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hlinkClick r:id="rId3"/>
              </a:rPr>
              <a:t>president@sacramento.iiba.org</a:t>
            </a:r>
            <a:r>
              <a:rPr lang="en-US" dirty="0">
                <a:solidFill>
                  <a:srgbClr val="153B48"/>
                </a:solidFill>
                <a:latin typeface="arial" panose="020B0604020202020204" pitchFamily="34" charset="0"/>
              </a:rPr>
              <a:t>.</a:t>
            </a:r>
            <a:endPar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589759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666A5AC-4C31-E98B-D1C4-1F1C7A6BA4A4}"/>
              </a:ext>
            </a:extLst>
          </p:cNvPr>
          <p:cNvSpPr/>
          <p:nvPr/>
        </p:nvSpPr>
        <p:spPr>
          <a:xfrm>
            <a:off x="202476" y="433339"/>
            <a:ext cx="5446110" cy="584775"/>
          </a:xfrm>
          <a:prstGeom prst="rect">
            <a:avLst/>
          </a:prstGeom>
          <a:noFill/>
        </p:spPr>
        <p:txBody>
          <a:bodyPr wrap="square" lIns="91440" tIns="45720" rIns="91440" bIns="4572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9525">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General Items of Interest</a:t>
            </a:r>
          </a:p>
        </p:txBody>
      </p:sp>
      <p:sp>
        <p:nvSpPr>
          <p:cNvPr id="7" name="TextBox 6">
            <a:extLst>
              <a:ext uri="{FF2B5EF4-FFF2-40B4-BE49-F238E27FC236}">
                <a16:creationId xmlns:a16="http://schemas.microsoft.com/office/drawing/2014/main" id="{C675AED9-B719-9A71-456A-F7E972BB95A0}"/>
              </a:ext>
            </a:extLst>
          </p:cNvPr>
          <p:cNvSpPr txBox="1"/>
          <p:nvPr/>
        </p:nvSpPr>
        <p:spPr>
          <a:xfrm>
            <a:off x="202476" y="1018114"/>
            <a:ext cx="9100915" cy="34163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Sacramento Valley Chapter website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IIBA is changing the way you will interact with the local IIBA Chapters.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153B48"/>
                </a:solidFill>
                <a:latin typeface="arial" panose="020B0604020202020204" pitchFamily="34" charset="0"/>
              </a:rPr>
              <a:t>The Sacramento Valley Chapter site will not be impacted until later this year.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153B48"/>
              </a:solidFill>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153B48"/>
                </a:solidFill>
                <a:latin typeface="arial" panose="020B0604020202020204" pitchFamily="34" charset="0"/>
              </a:rPr>
              <a:t>Meeting Administration and Attendance Tracking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153B48"/>
                </a:solidFill>
                <a:latin typeface="arial" panose="020B0604020202020204" pitchFamily="34" charset="0"/>
              </a:rPr>
              <a:t>IIBA is moving towards implementing “Member Nova”. It is a new platform for registering and attending events. This platform will make signup and payment collection easier. It will also allow for automatic tracking of meeting attendance and automatically capture your CDU credits in your IIBA profile</a:t>
            </a:r>
            <a:endPar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153B48"/>
              </a:solidFill>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Chapter Web Site Demo. </a:t>
            </a:r>
            <a:r>
              <a:rPr lang="en-US" dirty="0">
                <a:solidFill>
                  <a:srgbClr val="153B48"/>
                </a:solidFill>
                <a:latin typeface="arial" panose="020B0604020202020204" pitchFamily="34" charset="0"/>
              </a:rPr>
              <a:t>Home page: </a:t>
            </a:r>
            <a:r>
              <a:rPr lang="en-US" dirty="0">
                <a:hlinkClick r:id="rId2"/>
              </a:rPr>
              <a:t>IIBA Sacramento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endParaRPr>
          </a:p>
        </p:txBody>
      </p:sp>
      <p:graphicFrame>
        <p:nvGraphicFramePr>
          <p:cNvPr id="2" name="Table 1">
            <a:extLst>
              <a:ext uri="{FF2B5EF4-FFF2-40B4-BE49-F238E27FC236}">
                <a16:creationId xmlns:a16="http://schemas.microsoft.com/office/drawing/2014/main" id="{21861B33-2B33-97E6-098C-FDF9DF0F9759}"/>
              </a:ext>
            </a:extLst>
          </p:cNvPr>
          <p:cNvGraphicFramePr>
            <a:graphicFrameLocks noGrp="1"/>
          </p:cNvGraphicFramePr>
          <p:nvPr>
            <p:extLst>
              <p:ext uri="{D42A27DB-BD31-4B8C-83A1-F6EECF244321}">
                <p14:modId xmlns:p14="http://schemas.microsoft.com/office/powerpoint/2010/main" val="3241749413"/>
              </p:ext>
            </p:extLst>
          </p:nvPr>
        </p:nvGraphicFramePr>
        <p:xfrm>
          <a:off x="278701" y="4076030"/>
          <a:ext cx="10954158" cy="2103120"/>
        </p:xfrm>
        <a:graphic>
          <a:graphicData uri="http://schemas.openxmlformats.org/drawingml/2006/table">
            <a:tbl>
              <a:tblPr firstRow="1" bandRow="1">
                <a:tableStyleId>{5C22544A-7EE6-4342-B048-85BDC9FD1C3A}</a:tableStyleId>
              </a:tblPr>
              <a:tblGrid>
                <a:gridCol w="1596397">
                  <a:extLst>
                    <a:ext uri="{9D8B030D-6E8A-4147-A177-3AD203B41FA5}">
                      <a16:colId xmlns:a16="http://schemas.microsoft.com/office/drawing/2014/main" val="863296331"/>
                    </a:ext>
                  </a:extLst>
                </a:gridCol>
                <a:gridCol w="9357761">
                  <a:extLst>
                    <a:ext uri="{9D8B030D-6E8A-4147-A177-3AD203B41FA5}">
                      <a16:colId xmlns:a16="http://schemas.microsoft.com/office/drawing/2014/main" val="370549242"/>
                    </a:ext>
                  </a:extLst>
                </a:gridCol>
              </a:tblGrid>
              <a:tr h="163699">
                <a:tc>
                  <a:txBody>
                    <a:bodyPr/>
                    <a:lstStyle/>
                    <a:p>
                      <a:r>
                        <a:rPr lang="en-US" sz="1200" dirty="0"/>
                        <a:t>Menu Item</a:t>
                      </a:r>
                    </a:p>
                  </a:txBody>
                  <a:tcPr/>
                </a:tc>
                <a:tc>
                  <a:txBody>
                    <a:bodyPr/>
                    <a:lstStyle/>
                    <a:p>
                      <a:r>
                        <a:rPr lang="en-US" sz="1200" dirty="0"/>
                        <a:t>Content</a:t>
                      </a:r>
                    </a:p>
                  </a:txBody>
                  <a:tcPr/>
                </a:tc>
                <a:extLst>
                  <a:ext uri="{0D108BD9-81ED-4DB2-BD59-A6C34878D82A}">
                    <a16:rowId xmlns:a16="http://schemas.microsoft.com/office/drawing/2014/main" val="694250607"/>
                  </a:ext>
                </a:extLst>
              </a:tr>
              <a:tr h="207786">
                <a:tc>
                  <a:txBody>
                    <a:bodyPr/>
                    <a:lstStyle/>
                    <a:p>
                      <a:r>
                        <a:rPr lang="en-US" sz="1400" dirty="0"/>
                        <a:t>About Us</a:t>
                      </a:r>
                    </a:p>
                  </a:txBody>
                  <a:tcPr/>
                </a:tc>
                <a:tc>
                  <a:txBody>
                    <a:bodyPr/>
                    <a:lstStyle/>
                    <a:p>
                      <a:r>
                        <a:rPr lang="en-US" sz="1200" dirty="0"/>
                        <a:t>Board of Director Bios and Bylaws</a:t>
                      </a:r>
                    </a:p>
                  </a:txBody>
                  <a:tcPr/>
                </a:tc>
                <a:extLst>
                  <a:ext uri="{0D108BD9-81ED-4DB2-BD59-A6C34878D82A}">
                    <a16:rowId xmlns:a16="http://schemas.microsoft.com/office/drawing/2014/main" val="1599827503"/>
                  </a:ext>
                </a:extLst>
              </a:tr>
              <a:tr h="0">
                <a:tc>
                  <a:txBody>
                    <a:bodyPr/>
                    <a:lstStyle/>
                    <a:p>
                      <a:r>
                        <a:rPr lang="en-US" sz="1400" dirty="0"/>
                        <a:t>Get Involved</a:t>
                      </a:r>
                    </a:p>
                  </a:txBody>
                  <a:tcPr/>
                </a:tc>
                <a:tc>
                  <a:txBody>
                    <a:bodyPr/>
                    <a:lstStyle/>
                    <a:p>
                      <a:r>
                        <a:rPr lang="en-US" sz="1200" dirty="0"/>
                        <a:t>Membership (IIBA International); Sponsorship; Volunteer Signup</a:t>
                      </a:r>
                    </a:p>
                  </a:txBody>
                  <a:tcPr/>
                </a:tc>
                <a:extLst>
                  <a:ext uri="{0D108BD9-81ED-4DB2-BD59-A6C34878D82A}">
                    <a16:rowId xmlns:a16="http://schemas.microsoft.com/office/drawing/2014/main" val="1919031338"/>
                  </a:ext>
                </a:extLst>
              </a:tr>
              <a:tr h="0">
                <a:tc>
                  <a:txBody>
                    <a:bodyPr/>
                    <a:lstStyle/>
                    <a:p>
                      <a:r>
                        <a:rPr lang="en-US" sz="1400" dirty="0"/>
                        <a:t>Certification</a:t>
                      </a:r>
                    </a:p>
                  </a:txBody>
                  <a:tcPr/>
                </a:tc>
                <a:tc>
                  <a:txBody>
                    <a:bodyPr/>
                    <a:lstStyle/>
                    <a:p>
                      <a:r>
                        <a:rPr lang="en-US" sz="1200" dirty="0"/>
                        <a:t>Links over to IIBA International Certification Page</a:t>
                      </a:r>
                    </a:p>
                  </a:txBody>
                  <a:tcPr/>
                </a:tc>
                <a:extLst>
                  <a:ext uri="{0D108BD9-81ED-4DB2-BD59-A6C34878D82A}">
                    <a16:rowId xmlns:a16="http://schemas.microsoft.com/office/drawing/2014/main" val="1251039508"/>
                  </a:ext>
                </a:extLst>
              </a:tr>
              <a:tr h="247767">
                <a:tc>
                  <a:txBody>
                    <a:bodyPr/>
                    <a:lstStyle/>
                    <a:p>
                      <a:r>
                        <a:rPr lang="en-US" sz="1400" dirty="0"/>
                        <a:t>Careers</a:t>
                      </a:r>
                    </a:p>
                  </a:txBody>
                  <a:tcPr/>
                </a:tc>
                <a:tc>
                  <a:txBody>
                    <a:bodyPr/>
                    <a:lstStyle/>
                    <a:p>
                      <a:r>
                        <a:rPr lang="en-US" sz="1200" dirty="0"/>
                        <a:t>Operational Content (Meeting slides, Event Schedule, Study Groups and much more); Job Postings; Study Group Signup, Webinars</a:t>
                      </a:r>
                    </a:p>
                  </a:txBody>
                  <a:tcPr/>
                </a:tc>
                <a:extLst>
                  <a:ext uri="{0D108BD9-81ED-4DB2-BD59-A6C34878D82A}">
                    <a16:rowId xmlns:a16="http://schemas.microsoft.com/office/drawing/2014/main" val="1333104577"/>
                  </a:ext>
                </a:extLst>
              </a:tr>
              <a:tr h="0">
                <a:tc>
                  <a:txBody>
                    <a:bodyPr/>
                    <a:lstStyle/>
                    <a:p>
                      <a:r>
                        <a:rPr lang="en-US" sz="1400" dirty="0"/>
                        <a:t>Events</a:t>
                      </a:r>
                    </a:p>
                  </a:txBody>
                  <a:tcPr/>
                </a:tc>
                <a:tc>
                  <a:txBody>
                    <a:bodyPr/>
                    <a:lstStyle/>
                    <a:p>
                      <a:r>
                        <a:rPr lang="en-US" sz="1200" dirty="0"/>
                        <a:t>Event Calendar</a:t>
                      </a:r>
                    </a:p>
                  </a:txBody>
                  <a:tcPr/>
                </a:tc>
                <a:extLst>
                  <a:ext uri="{0D108BD9-81ED-4DB2-BD59-A6C34878D82A}">
                    <a16:rowId xmlns:a16="http://schemas.microsoft.com/office/drawing/2014/main" val="1375552365"/>
                  </a:ext>
                </a:extLst>
              </a:tr>
              <a:tr h="0">
                <a:tc>
                  <a:txBody>
                    <a:bodyPr/>
                    <a:lstStyle/>
                    <a:p>
                      <a:r>
                        <a:rPr lang="en-US" sz="1400" dirty="0"/>
                        <a:t>News</a:t>
                      </a:r>
                    </a:p>
                  </a:txBody>
                  <a:tcPr/>
                </a:tc>
                <a:tc>
                  <a:txBody>
                    <a:bodyPr/>
                    <a:lstStyle/>
                    <a:p>
                      <a:r>
                        <a:rPr lang="en-US" sz="1200" dirty="0"/>
                        <a:t>Any Newsworthy Items of Interest</a:t>
                      </a:r>
                    </a:p>
                  </a:txBody>
                  <a:tcPr/>
                </a:tc>
                <a:extLst>
                  <a:ext uri="{0D108BD9-81ED-4DB2-BD59-A6C34878D82A}">
                    <a16:rowId xmlns:a16="http://schemas.microsoft.com/office/drawing/2014/main" val="4001843166"/>
                  </a:ext>
                </a:extLst>
              </a:tr>
            </a:tbl>
          </a:graphicData>
        </a:graphic>
      </p:graphicFrame>
    </p:spTree>
    <p:extLst>
      <p:ext uri="{BB962C8B-B14F-4D97-AF65-F5344CB8AC3E}">
        <p14:creationId xmlns:p14="http://schemas.microsoft.com/office/powerpoint/2010/main" val="12237695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91B924B-592F-9FF6-BAA7-5B87A2009838}"/>
              </a:ext>
            </a:extLst>
          </p:cNvPr>
          <p:cNvSpPr/>
          <p:nvPr/>
        </p:nvSpPr>
        <p:spPr>
          <a:xfrm>
            <a:off x="404722" y="467415"/>
            <a:ext cx="2943242" cy="923330"/>
          </a:xfrm>
          <a:prstGeom prst="rect">
            <a:avLst/>
          </a:prstGeom>
          <a:noFill/>
        </p:spPr>
        <p:txBody>
          <a:bodyPr wrap="none" lIns="91440" tIns="45720" rIns="91440" bIns="4572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50" normalizeH="0" baseline="0" noProof="0" dirty="0">
                <a:ln w="9525" cmpd="sng">
                  <a:solidFill>
                    <a:srgbClr val="4472C4"/>
                  </a:solidFill>
                  <a:prstDash val="solid"/>
                </a:ln>
                <a:solidFill>
                  <a:srgbClr val="70AD47">
                    <a:tint val="1000"/>
                  </a:srgbClr>
                </a:solidFill>
                <a:effectLst>
                  <a:glow rad="38100">
                    <a:srgbClr val="4472C4">
                      <a:alpha val="40000"/>
                    </a:srgbClr>
                  </a:glow>
                </a:effectLst>
                <a:uLnTx/>
                <a:uFillTx/>
                <a:latin typeface="Calibri" panose="020F0502020204030204"/>
                <a:ea typeface="+mn-ea"/>
                <a:cs typeface="+mn-cs"/>
              </a:rPr>
              <a:t>Secretary</a:t>
            </a:r>
          </a:p>
        </p:txBody>
      </p:sp>
      <p:sp>
        <p:nvSpPr>
          <p:cNvPr id="5" name="Rectangle 4">
            <a:extLst>
              <a:ext uri="{FF2B5EF4-FFF2-40B4-BE49-F238E27FC236}">
                <a16:creationId xmlns:a16="http://schemas.microsoft.com/office/drawing/2014/main" id="{0666A5AC-4C31-E98B-D1C4-1F1C7A6BA4A4}"/>
              </a:ext>
            </a:extLst>
          </p:cNvPr>
          <p:cNvSpPr/>
          <p:nvPr/>
        </p:nvSpPr>
        <p:spPr>
          <a:xfrm>
            <a:off x="67112" y="1121236"/>
            <a:ext cx="3975633" cy="707886"/>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9525">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Traves Holland</a:t>
            </a:r>
          </a:p>
        </p:txBody>
      </p:sp>
      <p:sp>
        <p:nvSpPr>
          <p:cNvPr id="7" name="TextBox 6">
            <a:extLst>
              <a:ext uri="{FF2B5EF4-FFF2-40B4-BE49-F238E27FC236}">
                <a16:creationId xmlns:a16="http://schemas.microsoft.com/office/drawing/2014/main" id="{C675AED9-B719-9A71-456A-F7E972BB95A0}"/>
              </a:ext>
            </a:extLst>
          </p:cNvPr>
          <p:cNvSpPr txBox="1"/>
          <p:nvPr/>
        </p:nvSpPr>
        <p:spPr>
          <a:xfrm>
            <a:off x="462536" y="1913012"/>
            <a:ext cx="7339681" cy="286232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Traves </a:t>
            </a:r>
            <a:r>
              <a:rPr lang="en-US" dirty="0">
                <a:solidFill>
                  <a:srgbClr val="153B48"/>
                </a:solidFill>
                <a:latin typeface="arial" panose="020B0604020202020204" pitchFamily="34" charset="0"/>
              </a:rPr>
              <a:t>has</a:t>
            </a: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 worked at VSP for 10 years.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He has been in his current Business Analyst position for 5 years.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He has taken on the Board Secretary position to be more active in the Chapter.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153B48"/>
              </a:solidFill>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u="sng" dirty="0">
                <a:solidFill>
                  <a:srgbClr val="153B48"/>
                </a:solidFill>
                <a:latin typeface="arial" panose="020B0604020202020204" pitchFamily="34" charset="0"/>
              </a:rPr>
              <a:t>R</a:t>
            </a:r>
            <a:r>
              <a:rPr kumimoji="0" lang="en-US" sz="1800" b="1" i="0" u="sng" strike="noStrike" kern="1200" cap="none" spc="0" normalizeH="0" baseline="0" noProof="0" dirty="0">
                <a:ln>
                  <a:noFill/>
                </a:ln>
                <a:solidFill>
                  <a:srgbClr val="153B48"/>
                </a:solidFill>
                <a:effectLst/>
                <a:uLnTx/>
                <a:uFillTx/>
                <a:latin typeface="arial" panose="020B0604020202020204" pitchFamily="34" charset="0"/>
                <a:ea typeface="+mn-ea"/>
                <a:cs typeface="+mn-cs"/>
              </a:rPr>
              <a:t>esponsibilities: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Pulling together topics for the monthly board meetings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Scheduling and facilitating board meetings.</a:t>
            </a:r>
          </a:p>
          <a:p>
            <a:pPr lvl="0">
              <a:defRPr/>
            </a:pPr>
            <a:r>
              <a:rPr lang="en-US" dirty="0">
                <a:solidFill>
                  <a:srgbClr val="153B48"/>
                </a:solidFill>
                <a:latin typeface="arial" panose="020B0604020202020204" pitchFamily="34" charset="0"/>
              </a:rPr>
              <a:t>Documenting discussion and decision made at board meetings.</a:t>
            </a:r>
          </a:p>
          <a:p>
            <a:pPr lvl="0">
              <a:defRPr/>
            </a:pPr>
            <a:r>
              <a:rPr lang="en-US" dirty="0">
                <a:solidFill>
                  <a:srgbClr val="153B48"/>
                </a:solidFill>
                <a:latin typeface="arial" panose="020B0604020202020204" pitchFamily="34" charset="0"/>
              </a:rPr>
              <a:t>Generating ideas and providing input about chapter activities.</a:t>
            </a:r>
            <a:endPar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endParaRPr>
          </a:p>
        </p:txBody>
      </p:sp>
      <p:pic>
        <p:nvPicPr>
          <p:cNvPr id="3" name="Picture 2">
            <a:extLst>
              <a:ext uri="{FF2B5EF4-FFF2-40B4-BE49-F238E27FC236}">
                <a16:creationId xmlns:a16="http://schemas.microsoft.com/office/drawing/2014/main" id="{1FF7FAD2-4939-08EB-C599-87446BD0D175}"/>
              </a:ext>
            </a:extLst>
          </p:cNvPr>
          <p:cNvPicPr>
            <a:picLocks noChangeAspect="1"/>
          </p:cNvPicPr>
          <p:nvPr/>
        </p:nvPicPr>
        <p:blipFill>
          <a:blip r:embed="rId2"/>
          <a:stretch>
            <a:fillRect/>
          </a:stretch>
        </p:blipFill>
        <p:spPr>
          <a:xfrm>
            <a:off x="8352456" y="1690213"/>
            <a:ext cx="2851253" cy="3362077"/>
          </a:xfrm>
          <a:prstGeom prst="rect">
            <a:avLst/>
          </a:prstGeom>
        </p:spPr>
      </p:pic>
    </p:spTree>
    <p:extLst>
      <p:ext uri="{BB962C8B-B14F-4D97-AF65-F5344CB8AC3E}">
        <p14:creationId xmlns:p14="http://schemas.microsoft.com/office/powerpoint/2010/main" val="38211587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91B924B-592F-9FF6-BAA7-5B87A2009838}"/>
              </a:ext>
            </a:extLst>
          </p:cNvPr>
          <p:cNvSpPr/>
          <p:nvPr/>
        </p:nvSpPr>
        <p:spPr>
          <a:xfrm>
            <a:off x="396478" y="467415"/>
            <a:ext cx="2959721"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50" normalizeH="0" baseline="0" noProof="0" dirty="0">
                <a:ln w="9525" cmpd="sng">
                  <a:solidFill>
                    <a:srgbClr val="4472C4"/>
                  </a:solidFill>
                  <a:prstDash val="solid"/>
                </a:ln>
                <a:solidFill>
                  <a:srgbClr val="70AD47">
                    <a:tint val="1000"/>
                  </a:srgbClr>
                </a:solidFill>
                <a:effectLst>
                  <a:glow rad="38100">
                    <a:srgbClr val="4472C4">
                      <a:alpha val="40000"/>
                    </a:srgbClr>
                  </a:glow>
                </a:effectLst>
                <a:uLnTx/>
                <a:uFillTx/>
                <a:latin typeface="Calibri" panose="020F0502020204030204"/>
                <a:ea typeface="+mn-ea"/>
                <a:cs typeface="+mn-cs"/>
              </a:rPr>
              <a:t>Treasurer</a:t>
            </a:r>
          </a:p>
        </p:txBody>
      </p:sp>
      <p:sp>
        <p:nvSpPr>
          <p:cNvPr id="5" name="Rectangle 4">
            <a:extLst>
              <a:ext uri="{FF2B5EF4-FFF2-40B4-BE49-F238E27FC236}">
                <a16:creationId xmlns:a16="http://schemas.microsoft.com/office/drawing/2014/main" id="{0666A5AC-4C31-E98B-D1C4-1F1C7A6BA4A4}"/>
              </a:ext>
            </a:extLst>
          </p:cNvPr>
          <p:cNvSpPr/>
          <p:nvPr/>
        </p:nvSpPr>
        <p:spPr>
          <a:xfrm>
            <a:off x="209724" y="1138014"/>
            <a:ext cx="2869035" cy="707886"/>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9525">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Ana White</a:t>
            </a:r>
          </a:p>
        </p:txBody>
      </p:sp>
      <p:sp>
        <p:nvSpPr>
          <p:cNvPr id="7" name="TextBox 6">
            <a:extLst>
              <a:ext uri="{FF2B5EF4-FFF2-40B4-BE49-F238E27FC236}">
                <a16:creationId xmlns:a16="http://schemas.microsoft.com/office/drawing/2014/main" id="{C675AED9-B719-9A71-456A-F7E972BB95A0}"/>
              </a:ext>
            </a:extLst>
          </p:cNvPr>
          <p:cNvSpPr txBox="1"/>
          <p:nvPr/>
        </p:nvSpPr>
        <p:spPr>
          <a:xfrm>
            <a:off x="396478" y="1711676"/>
            <a:ext cx="8613298" cy="432426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Ana has been employed with VSP for 12 Years, 10+ as an analyst and currently in management. This role allows her to work with and learn from many different business areas as she navigates recommendations for improvements within the organization.</a:t>
            </a:r>
            <a:b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Outside of VSP, she is President with Sierra Gold Soccer Club in Placerville, CA. She also assists local small businesses with business planning, website assistance, bookkeeping, and general ideas to improve business processes and best practices. Community involvement and providing opportunities for youth motivates her greatly.</a:t>
            </a:r>
            <a:b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800" b="0" i="0" u="none" strike="noStrike" kern="1200" cap="none" spc="0" normalizeH="0" baseline="0" noProof="0" dirty="0">
                <a:ln>
                  <a:noFill/>
                </a:ln>
                <a:solidFill>
                  <a:srgbClr val="153B48"/>
                </a:solidFill>
                <a:effectLst/>
                <a:uLnTx/>
                <a:uFillTx/>
                <a:latin typeface="arial" panose="020B0604020202020204" pitchFamily="34" charset="0"/>
                <a:ea typeface="+mn-ea"/>
                <a:cs typeface="+mn-cs"/>
              </a:rPr>
              <a:t>Ana’s 4 daughters keep her on her toes and when she is not working or volunteering you can find her on the soccer field or starting DIY home renovations!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153B48"/>
              </a:solidFill>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u="sng" dirty="0">
                <a:solidFill>
                  <a:srgbClr val="153B48"/>
                </a:solidFill>
                <a:latin typeface="arial" panose="020B0604020202020204" pitchFamily="34" charset="0"/>
              </a:rPr>
              <a:t>R</a:t>
            </a:r>
            <a:r>
              <a:rPr kumimoji="0" lang="en-US" sz="1800" b="1" i="0" u="sng" strike="noStrike" kern="1200" cap="none" spc="0" normalizeH="0" baseline="0" noProof="0" dirty="0">
                <a:ln>
                  <a:noFill/>
                </a:ln>
                <a:solidFill>
                  <a:srgbClr val="153B48"/>
                </a:solidFill>
                <a:effectLst/>
                <a:uLnTx/>
                <a:uFillTx/>
                <a:latin typeface="arial" panose="020B0604020202020204" pitchFamily="34" charset="0"/>
                <a:ea typeface="+mn-ea"/>
                <a:cs typeface="+mn-cs"/>
              </a:rPr>
              <a:t>esponsibilities: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153B48"/>
                </a:solidFill>
                <a:latin typeface="arial" panose="020B0604020202020204" pitchFamily="34" charset="0"/>
              </a:rPr>
              <a:t>Keeping our financial house in order, timely filing of all financial and business artifacts,  maintaining and monitoring our PO Box</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E6CDD26B-BF33-32C3-1AD7-CDB1BB4F5BA5}"/>
              </a:ext>
            </a:extLst>
          </p:cNvPr>
          <p:cNvPicPr>
            <a:picLocks noChangeAspect="1"/>
          </p:cNvPicPr>
          <p:nvPr/>
        </p:nvPicPr>
        <p:blipFill>
          <a:blip r:embed="rId2"/>
          <a:stretch>
            <a:fillRect/>
          </a:stretch>
        </p:blipFill>
        <p:spPr>
          <a:xfrm>
            <a:off x="9118832" y="2006521"/>
            <a:ext cx="2749301" cy="3263301"/>
          </a:xfrm>
          <a:prstGeom prst="rect">
            <a:avLst/>
          </a:prstGeom>
        </p:spPr>
      </p:pic>
    </p:spTree>
    <p:extLst>
      <p:ext uri="{BB962C8B-B14F-4D97-AF65-F5344CB8AC3E}">
        <p14:creationId xmlns:p14="http://schemas.microsoft.com/office/powerpoint/2010/main" val="32435748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3">
            <a:extLst>
              <a:ext uri="{FF2B5EF4-FFF2-40B4-BE49-F238E27FC236}">
                <a16:creationId xmlns:a16="http://schemas.microsoft.com/office/drawing/2014/main" id="{618A6A39-D07F-8150-6036-120B4964FE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380055"/>
            <a:ext cx="8118852" cy="44989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530A4CE7-5D64-D25E-A00E-7E46515AC79C}"/>
              </a:ext>
            </a:extLst>
          </p:cNvPr>
          <p:cNvSpPr/>
          <p:nvPr/>
        </p:nvSpPr>
        <p:spPr>
          <a:xfrm>
            <a:off x="202476" y="559173"/>
            <a:ext cx="10174706" cy="707886"/>
          </a:xfrm>
          <a:prstGeom prst="rect">
            <a:avLst/>
          </a:prstGeom>
          <a:noFill/>
        </p:spPr>
        <p:txBody>
          <a:bodyPr wrap="square" lIns="91440" tIns="45720" rIns="91440" bIns="4572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9525">
                  <a:solidFill>
                    <a:prstClr val="white"/>
                  </a:solidFill>
                  <a:prstDash val="solid"/>
                </a:ln>
                <a:solidFill>
                  <a:srgbClr val="5B9BD5"/>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Financial Report for Year Ending 12-31-2023</a:t>
            </a:r>
          </a:p>
        </p:txBody>
      </p:sp>
    </p:spTree>
    <p:extLst>
      <p:ext uri="{BB962C8B-B14F-4D97-AF65-F5344CB8AC3E}">
        <p14:creationId xmlns:p14="http://schemas.microsoft.com/office/powerpoint/2010/main" val="20729955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2401</TotalTime>
  <Words>2242</Words>
  <Application>Microsoft Office PowerPoint</Application>
  <PresentationFormat>Widescreen</PresentationFormat>
  <Paragraphs>266</Paragraphs>
  <Slides>25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arial</vt:lpstr>
      <vt:lpstr>Calibri</vt:lpstr>
      <vt:lpstr>Calibri Light</vt:lpstr>
      <vt:lpstr>Courier New</vt:lpstr>
      <vt:lpstr>Office Theme</vt:lpstr>
      <vt:lpstr>Welcome!</vt:lpstr>
      <vt:lpstr>First, Throw Your Hat into the Ring to Secure a Spot on Our Raffle Prize Wheel!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Ana White</dc:creator>
  <cp:lastModifiedBy>Guarino, Bob</cp:lastModifiedBy>
  <cp:revision>3</cp:revision>
  <dcterms:created xsi:type="dcterms:W3CDTF">2024-01-13T14:58:58Z</dcterms:created>
  <dcterms:modified xsi:type="dcterms:W3CDTF">2024-01-17T16:59:00Z</dcterms:modified>
</cp:coreProperties>
</file>